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Lst>
  <p:notesMasterIdLst>
    <p:notesMasterId r:id="rId20"/>
  </p:notesMasterIdLst>
  <p:sldIdLst>
    <p:sldId id="1393" r:id="rId5"/>
    <p:sldId id="1586" r:id="rId6"/>
    <p:sldId id="1585" r:id="rId7"/>
    <p:sldId id="1570" r:id="rId8"/>
    <p:sldId id="1589" r:id="rId9"/>
    <p:sldId id="1587" r:id="rId10"/>
    <p:sldId id="1588" r:id="rId11"/>
    <p:sldId id="1590" r:id="rId12"/>
    <p:sldId id="1591" r:id="rId13"/>
    <p:sldId id="1592" r:id="rId14"/>
    <p:sldId id="1594" r:id="rId15"/>
    <p:sldId id="1595" r:id="rId16"/>
    <p:sldId id="1596" r:id="rId17"/>
    <p:sldId id="1597" r:id="rId18"/>
    <p:sldId id="155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r Notes" id="{999DC43E-2CBE-EB4D-9BF3-64C13BB47DAD}">
          <p14:sldIdLst>
            <p14:sldId id="1393"/>
            <p14:sldId id="1586"/>
            <p14:sldId id="1585"/>
            <p14:sldId id="1570"/>
            <p14:sldId id="1589"/>
            <p14:sldId id="1587"/>
            <p14:sldId id="1588"/>
            <p14:sldId id="1590"/>
            <p14:sldId id="1591"/>
            <p14:sldId id="1592"/>
            <p14:sldId id="1594"/>
            <p14:sldId id="1595"/>
            <p14:sldId id="1596"/>
            <p14:sldId id="1597"/>
            <p14:sldId id="1555"/>
          </p14:sldIdLst>
        </p14:section>
      </p14:sectionLst>
    </p:ext>
    <p:ext uri="{EFAFB233-063F-42B5-8137-9DF3F51BA10A}">
      <p15:sldGuideLst xmlns:p15="http://schemas.microsoft.com/office/powerpoint/2012/main">
        <p15:guide id="1" orient="horz" pos="2160" userDrawn="1">
          <p15:clr>
            <a:srgbClr val="A4A3A4"/>
          </p15:clr>
        </p15:guide>
        <p15:guide id="2" pos="3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99930E-D213-25CF-DE90-3068C35B5ACD}" name="Sloane Hardman" initials="SH" userId="S::shardman_flexera.com#ext#@snowsoft.onmicrosoft.com::77c1758c-5dc5-429a-b695-57303aafc264" providerId="AD"/>
  <p188:author id="{1203B637-E222-F88D-85CA-B6C78CD3AD0E}" name="Kim Wright" initials="KW" userId="S::kim.wright@snowsoftware.com::1be07b64-7d7d-41f2-910c-24987bbc2ae1" providerId="AD"/>
  <p188:author id="{4E5D3C64-92AA-2542-2B7B-C0CC43874F5D}" name="Kevin Frank" initials="KF" userId="S::kfrank@agencyinmotion.com::70ed357c-fab6-4aef-947c-0e254eee6985" providerId="AD"/>
  <p188:author id="{9F7C9075-7546-6331-AA07-3F43DE5FFD19}" name="Sloane Hardman" initials="" userId="S::SHardman@flexera.com::88034c9c-7616-4ff6-ad0a-184e5f040ed5" providerId="AD"/>
  <p188:author id="{B4DD2CC3-AF5F-0B39-44AD-4091579471F5}" name="Lauren Zumm" initials="LZ" userId="S::lzumm@flexera.com::4c5d3b4c-fb6d-4b3b-9f7a-1d189ab99a16" providerId="AD"/>
  <p188:author id="{97FA52C3-DCD0-272F-98D4-BC6BC70FEAB9}" name="Mark Rogers" initials="MR" userId="S::mark.rogers@snowsoftware.com::bb74c5c6-cc70-4b76-b56d-8b21167ce199" providerId="AD"/>
  <p188:author id="{9CEB35EA-6F80-060A-687C-5BB862BAC3FD}" name="Terry Repasky" initials="" userId="S::TRepasky@flexera.com::62797fb0-90ea-4ca8-8cb5-f1057d275c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513"/>
    <a:srgbClr val="BB29BB"/>
    <a:srgbClr val="D539B5"/>
    <a:srgbClr val="E6E6E6"/>
    <a:srgbClr val="DEF6FF"/>
    <a:srgbClr val="C0E4F4"/>
    <a:srgbClr val="003A70"/>
    <a:srgbClr val="97999B"/>
    <a:srgbClr val="D0D0CE"/>
    <a:srgbClr val="142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76" d="100"/>
          <a:sy n="76" d="100"/>
        </p:scale>
        <p:origin x="792" y="283"/>
      </p:cViewPr>
      <p:guideLst>
        <p:guide orient="horz" pos="2160"/>
        <p:guide pos="3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17AC8-BF36-3743-BBD1-8AEE206F6063}"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4ABB9-9551-7A4B-B768-A4300D497BE6}" type="slidenum">
              <a:rPr lang="en-US" smtClean="0"/>
              <a:t>‹#›</a:t>
            </a:fld>
            <a:endParaRPr lang="en-US"/>
          </a:p>
        </p:txBody>
      </p:sp>
    </p:spTree>
    <p:extLst>
      <p:ext uri="{BB962C8B-B14F-4D97-AF65-F5344CB8AC3E}">
        <p14:creationId xmlns:p14="http://schemas.microsoft.com/office/powerpoint/2010/main" val="358118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flexera.com/" TargetMode="External"/><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C0E4-C433-AF5F-C618-7BC98AD299C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11A9C615-9D89-9F5C-6757-9EF39CADACE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10" name="Text Placeholder 9">
            <a:extLst>
              <a:ext uri="{FF2B5EF4-FFF2-40B4-BE49-F238E27FC236}">
                <a16:creationId xmlns:a16="http://schemas.microsoft.com/office/drawing/2014/main" id="{73783786-2B6C-8100-DD74-E14494F0E7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9640239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sz="2800"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29670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Content Placeholder 2">
            <a:extLst>
              <a:ext uri="{FF2B5EF4-FFF2-40B4-BE49-F238E27FC236}">
                <a16:creationId xmlns:a16="http://schemas.microsoft.com/office/drawing/2014/main" id="{7FBDDD6F-FCC8-75D5-35E2-20F6E0DB95D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08AF253-A81C-79E2-AA9C-D0FE9FC50579}"/>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Subhea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Text Placeholder 2">
            <a:extLst>
              <a:ext uri="{FF2B5EF4-FFF2-40B4-BE49-F238E27FC236}">
                <a16:creationId xmlns:a16="http://schemas.microsoft.com/office/drawing/2014/main" id="{B78847C5-2E70-D221-8AE5-BDADD7319956}"/>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F3963CDA-C875-88FE-8466-CB07E35B902C}"/>
              </a:ext>
            </a:extLst>
          </p:cNvPr>
          <p:cNvSpPr>
            <a:spLocks noGrp="1"/>
          </p:cNvSpPr>
          <p:nvPr>
            <p:ph sz="half" idx="2" hasCustomPrompt="1"/>
          </p:nvPr>
        </p:nvSpPr>
        <p:spPr>
          <a:xfrm>
            <a:off x="621452"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A5E10FA-380F-7E3C-1A04-FA5B222FBFE0}"/>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FCFBF23C-C10D-7E13-5C29-226F3EC0A969}"/>
              </a:ext>
            </a:extLst>
          </p:cNvPr>
          <p:cNvSpPr>
            <a:spLocks noGrp="1"/>
          </p:cNvSpPr>
          <p:nvPr>
            <p:ph sz="quarter" idx="4" hasCustomPrompt="1"/>
          </p:nvPr>
        </p:nvSpPr>
        <p:spPr>
          <a:xfrm>
            <a:off x="6358468"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225A272-FE3F-590E-612F-7F41612F9AC9}"/>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Tree>
    <p:extLst>
      <p:ext uri="{BB962C8B-B14F-4D97-AF65-F5344CB8AC3E}">
        <p14:creationId xmlns:p14="http://schemas.microsoft.com/office/powerpoint/2010/main" val="254167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and Imag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6">
            <a:extLst>
              <a:ext uri="{FF2B5EF4-FFF2-40B4-BE49-F238E27FC236}">
                <a16:creationId xmlns:a16="http://schemas.microsoft.com/office/drawing/2014/main" id="{22CDF3CC-18D4-4D8F-C2FA-3EEECE2103D7}"/>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969992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2 Images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Picture Placeholder 6">
            <a:extLst>
              <a:ext uri="{FF2B5EF4-FFF2-40B4-BE49-F238E27FC236}">
                <a16:creationId xmlns:a16="http://schemas.microsoft.com/office/drawing/2014/main" id="{84499904-9BE5-B287-C150-13B1DC025F14}"/>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41D90A06-F559-1CFB-7B57-65E53D310C3C}"/>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710538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ideba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itle 1">
            <a:extLst>
              <a:ext uri="{FF2B5EF4-FFF2-40B4-BE49-F238E27FC236}">
                <a16:creationId xmlns:a16="http://schemas.microsoft.com/office/drawing/2014/main" id="{D69E4E58-3874-F6A6-98B8-B1735EF9478B}"/>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7" name="Content Placeholder 2">
            <a:extLst>
              <a:ext uri="{FF2B5EF4-FFF2-40B4-BE49-F238E27FC236}">
                <a16:creationId xmlns:a16="http://schemas.microsoft.com/office/drawing/2014/main" id="{1BC2911A-7989-5CAB-3439-905816BA4F36}"/>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B92B9005-8F35-FDD9-6A30-04C2D8BD2AC1}"/>
              </a:ext>
            </a:extLst>
          </p:cNvPr>
          <p:cNvSpPr>
            <a:spLocks noGrp="1"/>
          </p:cNvSpPr>
          <p:nvPr>
            <p:ph sz="half" idx="13" hasCustomPrompt="1"/>
          </p:nvPr>
        </p:nvSpPr>
        <p:spPr>
          <a:xfrm>
            <a:off x="8335937" y="1638300"/>
            <a:ext cx="325662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279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lnSpc>
                <a:spcPct val="100000"/>
              </a:lnSpc>
              <a:defRPr sz="2400" b="0" i="0">
                <a:solidFill>
                  <a:schemeClr val="tx2"/>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886375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7386321" y="1415627"/>
            <a:ext cx="4206240" cy="4517496"/>
          </a:xfrm>
        </p:spPr>
        <p:txBody>
          <a:bodyPr/>
          <a:lstStyle>
            <a:lvl1pPr marL="0" indent="0">
              <a:lnSpc>
                <a:spcPct val="100000"/>
              </a:lnSpc>
              <a:buNone/>
              <a:defRPr sz="2400" b="0" i="0">
                <a:solidFill>
                  <a:schemeClr val="tx2"/>
                </a:solidFill>
                <a:latin typeface="Calibri" panose="020F0502020204030204" pitchFamily="34" charset="0"/>
                <a:cs typeface="Calibri" panose="020F0502020204030204" pitchFamily="34" charset="0"/>
              </a:defRPr>
            </a:lvl1pPr>
            <a:lvl2pPr marL="233363" indent="-227013">
              <a:tabLst/>
              <a:defRPr>
                <a:solidFill>
                  <a:schemeClr val="tx2"/>
                </a:solidFill>
              </a:defRPr>
            </a:lvl2pPr>
            <a:lvl3pPr marL="514350" indent="-227013">
              <a:tabLst/>
              <a:defRPr>
                <a:solidFill>
                  <a:schemeClr val="tx2"/>
                </a:solidFill>
              </a:defRPr>
            </a:lvl3pPr>
            <a:lvl4pPr marL="801688" indent="-225425">
              <a:tabLst/>
              <a:defRPr>
                <a:solidFill>
                  <a:schemeClr val="tx2"/>
                </a:solidFill>
              </a:defRPr>
            </a:lvl4pPr>
            <a:lvl5pPr marL="1028700" indent="-225425">
              <a:tabLs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149668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able Placeholder 5">
            <a:extLst>
              <a:ext uri="{FF2B5EF4-FFF2-40B4-BE49-F238E27FC236}">
                <a16:creationId xmlns:a16="http://schemas.microsoft.com/office/drawing/2014/main" id="{94D261EA-AFDB-7051-33D7-E259118AEF03}"/>
              </a:ext>
            </a:extLst>
          </p:cNvPr>
          <p:cNvSpPr>
            <a:spLocks noGrp="1"/>
          </p:cNvSpPr>
          <p:nvPr>
            <p:ph type="tbl" sz="quarter" idx="10"/>
          </p:nvPr>
        </p:nvSpPr>
        <p:spPr>
          <a:xfrm>
            <a:off x="609598" y="1638300"/>
            <a:ext cx="10972800" cy="3929900"/>
          </a:xfrm>
          <a:effectLst/>
        </p:spPr>
        <p:txBody>
          <a:bodyPr/>
          <a:lstStyle>
            <a:lvl1pPr marL="0" indent="0" algn="ctr">
              <a:buNone/>
              <a:defRPr>
                <a:solidFill>
                  <a:schemeClr val="tx2"/>
                </a:solidFill>
              </a:defRPr>
            </a:lvl1pPr>
          </a:lstStyle>
          <a:p>
            <a:r>
              <a:rPr lang="en-US"/>
              <a:t>Click icon to add table</a:t>
            </a:r>
          </a:p>
        </p:txBody>
      </p:sp>
    </p:spTree>
    <p:extLst>
      <p:ext uri="{BB962C8B-B14F-4D97-AF65-F5344CB8AC3E}">
        <p14:creationId xmlns:p14="http://schemas.microsoft.com/office/powerpoint/2010/main" val="1102746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statement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15">
            <a:extLst>
              <a:ext uri="{FF2B5EF4-FFF2-40B4-BE49-F238E27FC236}">
                <a16:creationId xmlns:a16="http://schemas.microsoft.com/office/drawing/2014/main" id="{4C3FA800-CB91-4E4E-99C0-992731260C8B}"/>
              </a:ext>
            </a:extLst>
          </p:cNvPr>
          <p:cNvSpPr>
            <a:spLocks noGrp="1"/>
          </p:cNvSpPr>
          <p:nvPr>
            <p:ph type="body" sz="quarter" idx="20" hasCustomPrompt="1"/>
          </p:nvPr>
        </p:nvSpPr>
        <p:spPr>
          <a:xfrm>
            <a:off x="6693408" y="18556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9" name="Text Placeholder 18">
            <a:extLst>
              <a:ext uri="{FF2B5EF4-FFF2-40B4-BE49-F238E27FC236}">
                <a16:creationId xmlns:a16="http://schemas.microsoft.com/office/drawing/2014/main" id="{D5E729C1-5761-B26E-B533-EB8F5FF61CC4}"/>
              </a:ext>
            </a:extLst>
          </p:cNvPr>
          <p:cNvSpPr>
            <a:spLocks noGrp="1"/>
          </p:cNvSpPr>
          <p:nvPr>
            <p:ph type="body" sz="quarter" idx="21" hasCustomPrompt="1"/>
          </p:nvPr>
        </p:nvSpPr>
        <p:spPr>
          <a:xfrm>
            <a:off x="6693408"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4" name="Text Placeholder 15">
            <a:extLst>
              <a:ext uri="{FF2B5EF4-FFF2-40B4-BE49-F238E27FC236}">
                <a16:creationId xmlns:a16="http://schemas.microsoft.com/office/drawing/2014/main" id="{3F706560-1F45-908C-47FC-E6B99D3433A4}"/>
              </a:ext>
            </a:extLst>
          </p:cNvPr>
          <p:cNvSpPr>
            <a:spLocks noGrp="1"/>
          </p:cNvSpPr>
          <p:nvPr>
            <p:ph type="body" sz="quarter" idx="23" hasCustomPrompt="1"/>
          </p:nvPr>
        </p:nvSpPr>
        <p:spPr>
          <a:xfrm>
            <a:off x="6693408" y="29518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17" name="Text Placeholder 18">
            <a:extLst>
              <a:ext uri="{FF2B5EF4-FFF2-40B4-BE49-F238E27FC236}">
                <a16:creationId xmlns:a16="http://schemas.microsoft.com/office/drawing/2014/main" id="{FAE9ACBC-A3FD-4893-7524-3BF59359F0E9}"/>
              </a:ext>
            </a:extLst>
          </p:cNvPr>
          <p:cNvSpPr>
            <a:spLocks noGrp="1"/>
          </p:cNvSpPr>
          <p:nvPr>
            <p:ph type="body" sz="quarter" idx="24" hasCustomPrompt="1"/>
          </p:nvPr>
        </p:nvSpPr>
        <p:spPr>
          <a:xfrm>
            <a:off x="6693408"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23" name="Text Placeholder 15">
            <a:extLst>
              <a:ext uri="{FF2B5EF4-FFF2-40B4-BE49-F238E27FC236}">
                <a16:creationId xmlns:a16="http://schemas.microsoft.com/office/drawing/2014/main" id="{AABAD05F-AF4C-35B2-BE28-320250BA8601}"/>
              </a:ext>
            </a:extLst>
          </p:cNvPr>
          <p:cNvSpPr>
            <a:spLocks noGrp="1"/>
          </p:cNvSpPr>
          <p:nvPr>
            <p:ph type="body" sz="quarter" idx="26" hasCustomPrompt="1"/>
          </p:nvPr>
        </p:nvSpPr>
        <p:spPr>
          <a:xfrm>
            <a:off x="6693408" y="40881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6" name="Text Placeholder 18">
            <a:extLst>
              <a:ext uri="{FF2B5EF4-FFF2-40B4-BE49-F238E27FC236}">
                <a16:creationId xmlns:a16="http://schemas.microsoft.com/office/drawing/2014/main" id="{06EA16F3-9F01-FE0E-BB42-6898BAA531D6}"/>
              </a:ext>
            </a:extLst>
          </p:cNvPr>
          <p:cNvSpPr>
            <a:spLocks noGrp="1"/>
          </p:cNvSpPr>
          <p:nvPr>
            <p:ph type="body" sz="quarter" idx="27" hasCustomPrompt="1"/>
          </p:nvPr>
        </p:nvSpPr>
        <p:spPr>
          <a:xfrm>
            <a:off x="6693408"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4" name="Text Placeholder 15">
            <a:extLst>
              <a:ext uri="{FF2B5EF4-FFF2-40B4-BE49-F238E27FC236}">
                <a16:creationId xmlns:a16="http://schemas.microsoft.com/office/drawing/2014/main" id="{E6360377-4F67-04CF-4BA5-5B8353BFDD18}"/>
              </a:ext>
            </a:extLst>
          </p:cNvPr>
          <p:cNvSpPr>
            <a:spLocks noGrp="1"/>
          </p:cNvSpPr>
          <p:nvPr>
            <p:ph type="body" sz="quarter" idx="29" hasCustomPrompt="1"/>
          </p:nvPr>
        </p:nvSpPr>
        <p:spPr>
          <a:xfrm>
            <a:off x="6693408" y="51843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35" name="Text Placeholder 18">
            <a:extLst>
              <a:ext uri="{FF2B5EF4-FFF2-40B4-BE49-F238E27FC236}">
                <a16:creationId xmlns:a16="http://schemas.microsoft.com/office/drawing/2014/main" id="{DAE37D64-64A8-298A-340E-7D8DBF2E49C3}"/>
              </a:ext>
            </a:extLst>
          </p:cNvPr>
          <p:cNvSpPr>
            <a:spLocks noGrp="1"/>
          </p:cNvSpPr>
          <p:nvPr>
            <p:ph type="body" sz="quarter" idx="30" hasCustomPrompt="1"/>
          </p:nvPr>
        </p:nvSpPr>
        <p:spPr>
          <a:xfrm>
            <a:off x="6693408"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7" name="Text Placeholder 36">
            <a:extLst>
              <a:ext uri="{FF2B5EF4-FFF2-40B4-BE49-F238E27FC236}">
                <a16:creationId xmlns:a16="http://schemas.microsoft.com/office/drawing/2014/main" id="{66110E76-8C8D-299F-EEEC-626CF4F52E0C}"/>
              </a:ext>
            </a:extLst>
          </p:cNvPr>
          <p:cNvSpPr>
            <a:spLocks noGrp="1"/>
          </p:cNvSpPr>
          <p:nvPr>
            <p:ph type="body" sz="quarter" idx="31" hasCustomPrompt="1"/>
          </p:nvPr>
        </p:nvSpPr>
        <p:spPr>
          <a:xfrm>
            <a:off x="662940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547129826"/>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FBA3-C296-C78B-838D-4AACD57D74A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CA1DF925-8797-D71F-9778-3F70C03C4219}"/>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666EA03-A6AA-9BEA-8B9E-CA10005ECD52}"/>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8677597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shot - 1 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6" name="Text Placeholder 13">
            <a:extLst>
              <a:ext uri="{FF2B5EF4-FFF2-40B4-BE49-F238E27FC236}">
                <a16:creationId xmlns:a16="http://schemas.microsoft.com/office/drawing/2014/main" id="{C425680C-AD04-47C5-7BE6-C616AD047EF0}"/>
              </a:ext>
            </a:extLst>
          </p:cNvPr>
          <p:cNvSpPr>
            <a:spLocks noGrp="1"/>
          </p:cNvSpPr>
          <p:nvPr>
            <p:ph type="body" sz="quarter" idx="14" hasCustomPrompt="1"/>
          </p:nvPr>
        </p:nvSpPr>
        <p:spPr>
          <a:xfrm>
            <a:off x="425342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275D8784-08E2-1C24-5EB3-5A6D09890E93}"/>
              </a:ext>
            </a:extLst>
          </p:cNvPr>
          <p:cNvSpPr>
            <a:spLocks noGrp="1"/>
          </p:cNvSpPr>
          <p:nvPr>
            <p:ph type="body" sz="quarter" idx="15" hasCustomPrompt="1"/>
          </p:nvPr>
        </p:nvSpPr>
        <p:spPr>
          <a:xfrm>
            <a:off x="425342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05897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shot - 2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2677757"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3" name="Text Placeholder 13">
            <a:extLst>
              <a:ext uri="{FF2B5EF4-FFF2-40B4-BE49-F238E27FC236}">
                <a16:creationId xmlns:a16="http://schemas.microsoft.com/office/drawing/2014/main" id="{5E34D4CB-1D58-6DAA-8806-947D49E2C0B9}"/>
              </a:ext>
            </a:extLst>
          </p:cNvPr>
          <p:cNvSpPr>
            <a:spLocks noGrp="1"/>
          </p:cNvSpPr>
          <p:nvPr>
            <p:ph type="body" sz="quarter" idx="17" hasCustomPrompt="1"/>
          </p:nvPr>
        </p:nvSpPr>
        <p:spPr>
          <a:xfrm>
            <a:off x="2115343"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5" name="Text Placeholder 13">
            <a:extLst>
              <a:ext uri="{FF2B5EF4-FFF2-40B4-BE49-F238E27FC236}">
                <a16:creationId xmlns:a16="http://schemas.microsoft.com/office/drawing/2014/main" id="{00C8228E-890F-BEEF-BE3C-7AB5A3DCCAFA}"/>
              </a:ext>
            </a:extLst>
          </p:cNvPr>
          <p:cNvSpPr>
            <a:spLocks noGrp="1"/>
          </p:cNvSpPr>
          <p:nvPr>
            <p:ph type="body" sz="quarter" idx="18" hasCustomPrompt="1"/>
          </p:nvPr>
        </p:nvSpPr>
        <p:spPr>
          <a:xfrm>
            <a:off x="2115343"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0C23257E-BA60-2D25-6175-94C31882A72C}"/>
              </a:ext>
            </a:extLst>
          </p:cNvPr>
          <p:cNvSpPr>
            <a:spLocks noGrp="1"/>
          </p:cNvSpPr>
          <p:nvPr>
            <p:ph type="body" sz="quarter" idx="19" hasCustomPrompt="1"/>
          </p:nvPr>
        </p:nvSpPr>
        <p:spPr>
          <a:xfrm>
            <a:off x="6364615"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0" name="Text Placeholder 13">
            <a:extLst>
              <a:ext uri="{FF2B5EF4-FFF2-40B4-BE49-F238E27FC236}">
                <a16:creationId xmlns:a16="http://schemas.microsoft.com/office/drawing/2014/main" id="{80F74152-2B3D-8727-0081-0C650EF62452}"/>
              </a:ext>
            </a:extLst>
          </p:cNvPr>
          <p:cNvSpPr>
            <a:spLocks noGrp="1"/>
          </p:cNvSpPr>
          <p:nvPr>
            <p:ph type="body" sz="quarter" idx="20" hasCustomPrompt="1"/>
          </p:nvPr>
        </p:nvSpPr>
        <p:spPr>
          <a:xfrm>
            <a:off x="6364615"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Picture Placeholder 6">
            <a:extLst>
              <a:ext uri="{FF2B5EF4-FFF2-40B4-BE49-F238E27FC236}">
                <a16:creationId xmlns:a16="http://schemas.microsoft.com/office/drawing/2014/main" id="{3D40C6AC-A345-D808-0A3D-303C0E050F69}"/>
              </a:ext>
            </a:extLst>
          </p:cNvPr>
          <p:cNvSpPr>
            <a:spLocks noGrp="1" noChangeAspect="1"/>
          </p:cNvSpPr>
          <p:nvPr>
            <p:ph type="pic" sz="quarter" idx="23" hasCustomPrompt="1"/>
          </p:nvPr>
        </p:nvSpPr>
        <p:spPr>
          <a:xfrm>
            <a:off x="6927029"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2238264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shot - 3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2377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6" name="Text Placeholder 13">
            <a:extLst>
              <a:ext uri="{FF2B5EF4-FFF2-40B4-BE49-F238E27FC236}">
                <a16:creationId xmlns:a16="http://schemas.microsoft.com/office/drawing/2014/main" id="{6A588FF2-39C8-079C-1531-270071AF8B7E}"/>
              </a:ext>
            </a:extLst>
          </p:cNvPr>
          <p:cNvSpPr>
            <a:spLocks noGrp="1"/>
          </p:cNvSpPr>
          <p:nvPr>
            <p:ph type="body" sz="quarter" idx="15" hasCustomPrompt="1"/>
          </p:nvPr>
        </p:nvSpPr>
        <p:spPr>
          <a:xfrm>
            <a:off x="46135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123B03C2-834A-B6B0-31E3-4E56D0D5314A}"/>
              </a:ext>
            </a:extLst>
          </p:cNvPr>
          <p:cNvSpPr>
            <a:spLocks noGrp="1"/>
          </p:cNvSpPr>
          <p:nvPr>
            <p:ph type="body" sz="quarter" idx="17" hasCustomPrompt="1"/>
          </p:nvPr>
        </p:nvSpPr>
        <p:spPr>
          <a:xfrm>
            <a:off x="46135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1" name="Text Placeholder 13">
            <a:extLst>
              <a:ext uri="{FF2B5EF4-FFF2-40B4-BE49-F238E27FC236}">
                <a16:creationId xmlns:a16="http://schemas.microsoft.com/office/drawing/2014/main" id="{4E043FB3-26DD-D2A3-0220-717E6D191F92}"/>
              </a:ext>
            </a:extLst>
          </p:cNvPr>
          <p:cNvSpPr>
            <a:spLocks noGrp="1"/>
          </p:cNvSpPr>
          <p:nvPr>
            <p:ph type="body" sz="quarter" idx="14" hasCustomPrompt="1"/>
          </p:nvPr>
        </p:nvSpPr>
        <p:spPr>
          <a:xfrm>
            <a:off x="422414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2" name="Text Placeholder 13">
            <a:extLst>
              <a:ext uri="{FF2B5EF4-FFF2-40B4-BE49-F238E27FC236}">
                <a16:creationId xmlns:a16="http://schemas.microsoft.com/office/drawing/2014/main" id="{11DA2410-AC36-0619-A5AE-51152F52170F}"/>
              </a:ext>
            </a:extLst>
          </p:cNvPr>
          <p:cNvSpPr>
            <a:spLocks noGrp="1"/>
          </p:cNvSpPr>
          <p:nvPr>
            <p:ph type="body" sz="quarter" idx="18" hasCustomPrompt="1"/>
          </p:nvPr>
        </p:nvSpPr>
        <p:spPr>
          <a:xfrm>
            <a:off x="422414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4" name="Text Placeholder 13">
            <a:extLst>
              <a:ext uri="{FF2B5EF4-FFF2-40B4-BE49-F238E27FC236}">
                <a16:creationId xmlns:a16="http://schemas.microsoft.com/office/drawing/2014/main" id="{EEEB3D2D-E6DE-0797-C2F2-12FB542948ED}"/>
              </a:ext>
            </a:extLst>
          </p:cNvPr>
          <p:cNvSpPr>
            <a:spLocks noGrp="1"/>
          </p:cNvSpPr>
          <p:nvPr>
            <p:ph type="body" sz="quarter" idx="19" hasCustomPrompt="1"/>
          </p:nvPr>
        </p:nvSpPr>
        <p:spPr>
          <a:xfrm>
            <a:off x="798693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5" name="Text Placeholder 13">
            <a:extLst>
              <a:ext uri="{FF2B5EF4-FFF2-40B4-BE49-F238E27FC236}">
                <a16:creationId xmlns:a16="http://schemas.microsoft.com/office/drawing/2014/main" id="{1B5F60A7-3EF0-0E7D-FBC3-CE3B8B008051}"/>
              </a:ext>
            </a:extLst>
          </p:cNvPr>
          <p:cNvSpPr>
            <a:spLocks noGrp="1"/>
          </p:cNvSpPr>
          <p:nvPr>
            <p:ph type="body" sz="quarter" idx="20" hasCustomPrompt="1"/>
          </p:nvPr>
        </p:nvSpPr>
        <p:spPr>
          <a:xfrm>
            <a:off x="798693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9" name="Picture Placeholder 6">
            <a:extLst>
              <a:ext uri="{FF2B5EF4-FFF2-40B4-BE49-F238E27FC236}">
                <a16:creationId xmlns:a16="http://schemas.microsoft.com/office/drawing/2014/main" id="{73275CA8-17DE-A31D-3FE2-47D161983CED}"/>
              </a:ext>
            </a:extLst>
          </p:cNvPr>
          <p:cNvSpPr>
            <a:spLocks noGrp="1" noChangeAspect="1"/>
          </p:cNvSpPr>
          <p:nvPr>
            <p:ph type="pic" sz="quarter" idx="24"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20" name="Picture Placeholder 6">
            <a:extLst>
              <a:ext uri="{FF2B5EF4-FFF2-40B4-BE49-F238E27FC236}">
                <a16:creationId xmlns:a16="http://schemas.microsoft.com/office/drawing/2014/main" id="{6113C27D-716A-FE6B-105C-8D493B9C14D0}"/>
              </a:ext>
            </a:extLst>
          </p:cNvPr>
          <p:cNvSpPr>
            <a:spLocks noGrp="1" noChangeAspect="1"/>
          </p:cNvSpPr>
          <p:nvPr>
            <p:ph type="pic" sz="quarter" idx="25" hasCustomPrompt="1"/>
          </p:nvPr>
        </p:nvSpPr>
        <p:spPr>
          <a:xfrm>
            <a:off x="854935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640817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 - 4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02268"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 name="Text Placeholder 13">
            <a:extLst>
              <a:ext uri="{FF2B5EF4-FFF2-40B4-BE49-F238E27FC236}">
                <a16:creationId xmlns:a16="http://schemas.microsoft.com/office/drawing/2014/main" id="{B5C14F85-200A-0674-6D62-B4DB12E7374F}"/>
              </a:ext>
            </a:extLst>
          </p:cNvPr>
          <p:cNvSpPr>
            <a:spLocks noGrp="1"/>
          </p:cNvSpPr>
          <p:nvPr>
            <p:ph type="body" sz="quarter" idx="15" hasCustomPrompt="1"/>
          </p:nvPr>
        </p:nvSpPr>
        <p:spPr>
          <a:xfrm>
            <a:off x="619760"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5" name="Text Placeholder 13">
            <a:extLst>
              <a:ext uri="{FF2B5EF4-FFF2-40B4-BE49-F238E27FC236}">
                <a16:creationId xmlns:a16="http://schemas.microsoft.com/office/drawing/2014/main" id="{48DE388E-9387-AE81-5550-BA32B359006E}"/>
              </a:ext>
            </a:extLst>
          </p:cNvPr>
          <p:cNvSpPr>
            <a:spLocks noGrp="1"/>
          </p:cNvSpPr>
          <p:nvPr>
            <p:ph type="body" sz="quarter" idx="17" hasCustomPrompt="1"/>
          </p:nvPr>
        </p:nvSpPr>
        <p:spPr>
          <a:xfrm>
            <a:off x="619760"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D8F58F83-338D-1E3D-5676-BCE0930AA3AD}"/>
              </a:ext>
            </a:extLst>
          </p:cNvPr>
          <p:cNvSpPr>
            <a:spLocks noGrp="1"/>
          </p:cNvSpPr>
          <p:nvPr>
            <p:ph type="body" sz="quarter" idx="18" hasCustomPrompt="1"/>
          </p:nvPr>
        </p:nvSpPr>
        <p:spPr>
          <a:xfrm>
            <a:off x="3363345"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0" name="Text Placeholder 13">
            <a:extLst>
              <a:ext uri="{FF2B5EF4-FFF2-40B4-BE49-F238E27FC236}">
                <a16:creationId xmlns:a16="http://schemas.microsoft.com/office/drawing/2014/main" id="{00756F17-883B-F06D-16AB-F8A1D2AAE887}"/>
              </a:ext>
            </a:extLst>
          </p:cNvPr>
          <p:cNvSpPr>
            <a:spLocks noGrp="1"/>
          </p:cNvSpPr>
          <p:nvPr>
            <p:ph type="body" sz="quarter" idx="19" hasCustomPrompt="1"/>
          </p:nvPr>
        </p:nvSpPr>
        <p:spPr>
          <a:xfrm>
            <a:off x="3363345"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Text Placeholder 13">
            <a:extLst>
              <a:ext uri="{FF2B5EF4-FFF2-40B4-BE49-F238E27FC236}">
                <a16:creationId xmlns:a16="http://schemas.microsoft.com/office/drawing/2014/main" id="{36F9449A-86CB-9651-B828-EFE689ADE9C5}"/>
              </a:ext>
            </a:extLst>
          </p:cNvPr>
          <p:cNvSpPr>
            <a:spLocks noGrp="1"/>
          </p:cNvSpPr>
          <p:nvPr>
            <p:ph type="body" sz="quarter" idx="20" hasCustomPrompt="1"/>
          </p:nvPr>
        </p:nvSpPr>
        <p:spPr>
          <a:xfrm>
            <a:off x="612289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6" name="Text Placeholder 13">
            <a:extLst>
              <a:ext uri="{FF2B5EF4-FFF2-40B4-BE49-F238E27FC236}">
                <a16:creationId xmlns:a16="http://schemas.microsoft.com/office/drawing/2014/main" id="{5A6F2318-6EA2-17C1-C7F1-5F6C00DBF6DF}"/>
              </a:ext>
            </a:extLst>
          </p:cNvPr>
          <p:cNvSpPr>
            <a:spLocks noGrp="1"/>
          </p:cNvSpPr>
          <p:nvPr>
            <p:ph type="body" sz="quarter" idx="21" hasCustomPrompt="1"/>
          </p:nvPr>
        </p:nvSpPr>
        <p:spPr>
          <a:xfrm>
            <a:off x="612289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7" name="Text Placeholder 13">
            <a:extLst>
              <a:ext uri="{FF2B5EF4-FFF2-40B4-BE49-F238E27FC236}">
                <a16:creationId xmlns:a16="http://schemas.microsoft.com/office/drawing/2014/main" id="{9D5AE0B9-7B5A-7FBA-8D70-C5020419CFD3}"/>
              </a:ext>
            </a:extLst>
          </p:cNvPr>
          <p:cNvSpPr>
            <a:spLocks noGrp="1"/>
          </p:cNvSpPr>
          <p:nvPr>
            <p:ph type="body" sz="quarter" idx="22" hasCustomPrompt="1"/>
          </p:nvPr>
        </p:nvSpPr>
        <p:spPr>
          <a:xfrm>
            <a:off x="888698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8" name="Text Placeholder 13">
            <a:extLst>
              <a:ext uri="{FF2B5EF4-FFF2-40B4-BE49-F238E27FC236}">
                <a16:creationId xmlns:a16="http://schemas.microsoft.com/office/drawing/2014/main" id="{E92AB267-8CEB-D6FF-20E9-BDA798DBB441}"/>
              </a:ext>
            </a:extLst>
          </p:cNvPr>
          <p:cNvSpPr>
            <a:spLocks noGrp="1"/>
          </p:cNvSpPr>
          <p:nvPr>
            <p:ph type="body" sz="quarter" idx="23" hasCustomPrompt="1"/>
          </p:nvPr>
        </p:nvSpPr>
        <p:spPr>
          <a:xfrm>
            <a:off x="888698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5" name="Picture Placeholder 6">
            <a:extLst>
              <a:ext uri="{FF2B5EF4-FFF2-40B4-BE49-F238E27FC236}">
                <a16:creationId xmlns:a16="http://schemas.microsoft.com/office/drawing/2014/main" id="{5A9857F5-7C86-F12C-114E-08F8F68F9E9F}"/>
              </a:ext>
            </a:extLst>
          </p:cNvPr>
          <p:cNvSpPr>
            <a:spLocks noGrp="1" noChangeAspect="1"/>
          </p:cNvSpPr>
          <p:nvPr>
            <p:ph type="pic" sz="quarter" idx="28" hasCustomPrompt="1"/>
          </p:nvPr>
        </p:nvSpPr>
        <p:spPr>
          <a:xfrm>
            <a:off x="3745853"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6" name="Picture Placeholder 6">
            <a:extLst>
              <a:ext uri="{FF2B5EF4-FFF2-40B4-BE49-F238E27FC236}">
                <a16:creationId xmlns:a16="http://schemas.microsoft.com/office/drawing/2014/main" id="{8F3F4469-956C-A472-AA07-128B7B67F8D6}"/>
              </a:ext>
            </a:extLst>
          </p:cNvPr>
          <p:cNvSpPr>
            <a:spLocks noGrp="1" noChangeAspect="1"/>
          </p:cNvSpPr>
          <p:nvPr>
            <p:ph type="pic" sz="quarter" idx="29" hasCustomPrompt="1"/>
          </p:nvPr>
        </p:nvSpPr>
        <p:spPr>
          <a:xfrm>
            <a:off x="650540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7" name="Picture Placeholder 6">
            <a:extLst>
              <a:ext uri="{FF2B5EF4-FFF2-40B4-BE49-F238E27FC236}">
                <a16:creationId xmlns:a16="http://schemas.microsoft.com/office/drawing/2014/main" id="{33ABEC24-577B-BCEF-8396-7F8EF8F2ED53}"/>
              </a:ext>
            </a:extLst>
          </p:cNvPr>
          <p:cNvSpPr>
            <a:spLocks noGrp="1" noChangeAspect="1"/>
          </p:cNvSpPr>
          <p:nvPr>
            <p:ph type="pic" sz="quarter" idx="30" hasCustomPrompt="1"/>
          </p:nvPr>
        </p:nvSpPr>
        <p:spPr>
          <a:xfrm>
            <a:off x="926949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545361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shot - 2 people - Logos includ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1A44743-240E-62B2-629D-657B14F675BE}"/>
              </a:ext>
            </a:extLst>
          </p:cNvPr>
          <p:cNvSpPr>
            <a:spLocks noGrp="1"/>
          </p:cNvSpPr>
          <p:nvPr>
            <p:ph type="pic" sz="quarter" idx="27" hasCustomPrompt="1"/>
          </p:nvPr>
        </p:nvSpPr>
        <p:spPr>
          <a:xfrm>
            <a:off x="2667396" y="1668201"/>
            <a:ext cx="2103120" cy="643200"/>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38" name="Picture Placeholder 36">
            <a:extLst>
              <a:ext uri="{FF2B5EF4-FFF2-40B4-BE49-F238E27FC236}">
                <a16:creationId xmlns:a16="http://schemas.microsoft.com/office/drawing/2014/main" id="{C6A0A7D5-7D60-EA44-82F9-D493D1FA299D}"/>
              </a:ext>
            </a:extLst>
          </p:cNvPr>
          <p:cNvSpPr>
            <a:spLocks noGrp="1"/>
          </p:cNvSpPr>
          <p:nvPr>
            <p:ph type="pic" sz="quarter" idx="28" hasCustomPrompt="1"/>
          </p:nvPr>
        </p:nvSpPr>
        <p:spPr>
          <a:xfrm>
            <a:off x="7421484" y="1672675"/>
            <a:ext cx="2103120" cy="638725"/>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cxnSp>
        <p:nvCxnSpPr>
          <p:cNvPr id="24" name="Straight Connector 23">
            <a:extLst>
              <a:ext uri="{FF2B5EF4-FFF2-40B4-BE49-F238E27FC236}">
                <a16:creationId xmlns:a16="http://schemas.microsoft.com/office/drawing/2014/main" id="{208BE343-8CD2-7F96-0337-CA825CCE6ABD}"/>
              </a:ext>
            </a:extLst>
          </p:cNvPr>
          <p:cNvCxnSpPr>
            <a:cxnSpLocks/>
          </p:cNvCxnSpPr>
          <p:nvPr userDrawn="1"/>
        </p:nvCxnSpPr>
        <p:spPr>
          <a:xfrm flipV="1">
            <a:off x="6096000" y="2247656"/>
            <a:ext cx="0" cy="365319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738BED19-95BD-910B-8202-5DB108D3D23C}"/>
              </a:ext>
            </a:extLst>
          </p:cNvPr>
          <p:cNvSpPr>
            <a:spLocks noGrp="1"/>
          </p:cNvSpPr>
          <p:nvPr>
            <p:ph type="body" sz="quarter" idx="15" hasCustomPrompt="1"/>
          </p:nvPr>
        </p:nvSpPr>
        <p:spPr>
          <a:xfrm>
            <a:off x="1910639" y="4871411"/>
            <a:ext cx="3616634"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6" name="Text Placeholder 13">
            <a:extLst>
              <a:ext uri="{FF2B5EF4-FFF2-40B4-BE49-F238E27FC236}">
                <a16:creationId xmlns:a16="http://schemas.microsoft.com/office/drawing/2014/main" id="{05C09729-EDFC-3B12-488A-81A88C1A951B}"/>
              </a:ext>
            </a:extLst>
          </p:cNvPr>
          <p:cNvSpPr>
            <a:spLocks noGrp="1"/>
          </p:cNvSpPr>
          <p:nvPr>
            <p:ph type="body" sz="quarter" idx="18" hasCustomPrompt="1"/>
          </p:nvPr>
        </p:nvSpPr>
        <p:spPr>
          <a:xfrm>
            <a:off x="2376328" y="5242275"/>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7" name="Text Placeholder 13">
            <a:extLst>
              <a:ext uri="{FF2B5EF4-FFF2-40B4-BE49-F238E27FC236}">
                <a16:creationId xmlns:a16="http://schemas.microsoft.com/office/drawing/2014/main" id="{EC5063FD-EDCD-252F-E4E2-C030BF1C9E04}"/>
              </a:ext>
            </a:extLst>
          </p:cNvPr>
          <p:cNvSpPr>
            <a:spLocks noGrp="1"/>
          </p:cNvSpPr>
          <p:nvPr>
            <p:ph type="body" sz="quarter" idx="19" hasCustomPrompt="1"/>
          </p:nvPr>
        </p:nvSpPr>
        <p:spPr>
          <a:xfrm>
            <a:off x="6661926" y="4875886"/>
            <a:ext cx="3622239"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8" name="Text Placeholder 13">
            <a:extLst>
              <a:ext uri="{FF2B5EF4-FFF2-40B4-BE49-F238E27FC236}">
                <a16:creationId xmlns:a16="http://schemas.microsoft.com/office/drawing/2014/main" id="{46B20359-8B36-8920-80A8-509A86048DC6}"/>
              </a:ext>
            </a:extLst>
          </p:cNvPr>
          <p:cNvSpPr>
            <a:spLocks noGrp="1"/>
          </p:cNvSpPr>
          <p:nvPr>
            <p:ph type="body" sz="quarter" idx="20" hasCustomPrompt="1"/>
          </p:nvPr>
        </p:nvSpPr>
        <p:spPr>
          <a:xfrm>
            <a:off x="7130418" y="5246750"/>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31" name="Picture Placeholder 6">
            <a:extLst>
              <a:ext uri="{FF2B5EF4-FFF2-40B4-BE49-F238E27FC236}">
                <a16:creationId xmlns:a16="http://schemas.microsoft.com/office/drawing/2014/main" id="{33C95B75-930B-1710-91DF-351B7C123D82}"/>
              </a:ext>
            </a:extLst>
          </p:cNvPr>
          <p:cNvSpPr>
            <a:spLocks noGrp="1" noChangeAspect="1"/>
          </p:cNvSpPr>
          <p:nvPr>
            <p:ph type="pic" sz="quarter" idx="16" hasCustomPrompt="1"/>
          </p:nvPr>
        </p:nvSpPr>
        <p:spPr>
          <a:xfrm>
            <a:off x="266739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3" name="Picture Placeholder 6">
            <a:extLst>
              <a:ext uri="{FF2B5EF4-FFF2-40B4-BE49-F238E27FC236}">
                <a16:creationId xmlns:a16="http://schemas.microsoft.com/office/drawing/2014/main" id="{921AFB4F-5306-6582-3B91-F0AF26E0D0D7}"/>
              </a:ext>
            </a:extLst>
          </p:cNvPr>
          <p:cNvSpPr>
            <a:spLocks noGrp="1" noChangeAspect="1"/>
          </p:cNvSpPr>
          <p:nvPr>
            <p:ph type="pic" sz="quarter" idx="26" hasCustomPrompt="1"/>
          </p:nvPr>
        </p:nvSpPr>
        <p:spPr>
          <a:xfrm>
            <a:off x="742148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697110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3" name="Oval 2">
            <a:extLst>
              <a:ext uri="{FF2B5EF4-FFF2-40B4-BE49-F238E27FC236}">
                <a16:creationId xmlns:a16="http://schemas.microsoft.com/office/drawing/2014/main" id="{F0E8BAFB-B483-3CA3-0A81-9DA27FFA28BD}"/>
              </a:ext>
            </a:extLst>
          </p:cNvPr>
          <p:cNvSpPr>
            <a:spLocks noChangeAspect="1"/>
          </p:cNvSpPr>
          <p:nvPr userDrawn="1"/>
        </p:nvSpPr>
        <p:spPr>
          <a:xfrm>
            <a:off x="2106502"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6CD5D2-6D23-BCB5-9BE1-DBFBABA3F020}"/>
              </a:ext>
            </a:extLst>
          </p:cNvPr>
          <p:cNvSpPr>
            <a:spLocks noChangeAspect="1"/>
          </p:cNvSpPr>
          <p:nvPr userDrawn="1"/>
        </p:nvSpPr>
        <p:spPr>
          <a:xfrm>
            <a:off x="543142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AFE06F2-FD95-5494-31DE-587652B3D5EA}"/>
              </a:ext>
            </a:extLst>
          </p:cNvPr>
          <p:cNvSpPr>
            <a:spLocks noChangeAspect="1"/>
          </p:cNvSpPr>
          <p:nvPr userDrawn="1"/>
        </p:nvSpPr>
        <p:spPr>
          <a:xfrm>
            <a:off x="875634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64A7D5A4-6DE9-0EF3-5C92-B3B5E8532771}"/>
              </a:ext>
            </a:extLst>
          </p:cNvPr>
          <p:cNvSpPr>
            <a:spLocks noGrp="1"/>
          </p:cNvSpPr>
          <p:nvPr>
            <p:ph type="body" sz="quarter" idx="18" hasCustomPrompt="1"/>
          </p:nvPr>
        </p:nvSpPr>
        <p:spPr>
          <a:xfrm>
            <a:off x="4811713"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8" name="Text Placeholder 18">
            <a:extLst>
              <a:ext uri="{FF2B5EF4-FFF2-40B4-BE49-F238E27FC236}">
                <a16:creationId xmlns:a16="http://schemas.microsoft.com/office/drawing/2014/main" id="{EE8F0E6B-C118-6D6D-DCEB-E5C113B07773}"/>
              </a:ext>
            </a:extLst>
          </p:cNvPr>
          <p:cNvSpPr>
            <a:spLocks noGrp="1"/>
          </p:cNvSpPr>
          <p:nvPr>
            <p:ph type="body" sz="quarter" idx="19" hasCustomPrompt="1"/>
          </p:nvPr>
        </p:nvSpPr>
        <p:spPr>
          <a:xfrm>
            <a:off x="4811713"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9" name="Text Placeholder 15">
            <a:extLst>
              <a:ext uri="{FF2B5EF4-FFF2-40B4-BE49-F238E27FC236}">
                <a16:creationId xmlns:a16="http://schemas.microsoft.com/office/drawing/2014/main" id="{3D9A4218-D506-F3A0-C173-81F74E2BC400}"/>
              </a:ext>
            </a:extLst>
          </p:cNvPr>
          <p:cNvSpPr>
            <a:spLocks noGrp="1"/>
          </p:cNvSpPr>
          <p:nvPr>
            <p:ph type="body" sz="quarter" idx="20" hasCustomPrompt="1"/>
          </p:nvPr>
        </p:nvSpPr>
        <p:spPr>
          <a:xfrm>
            <a:off x="8136633" y="3805682"/>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0" name="Text Placeholder 18">
            <a:extLst>
              <a:ext uri="{FF2B5EF4-FFF2-40B4-BE49-F238E27FC236}">
                <a16:creationId xmlns:a16="http://schemas.microsoft.com/office/drawing/2014/main" id="{755F0EF6-3BFE-62C0-889F-884E0F95BC84}"/>
              </a:ext>
            </a:extLst>
          </p:cNvPr>
          <p:cNvSpPr>
            <a:spLocks noGrp="1"/>
          </p:cNvSpPr>
          <p:nvPr>
            <p:ph type="body" sz="quarter" idx="21" hasCustomPrompt="1"/>
          </p:nvPr>
        </p:nvSpPr>
        <p:spPr>
          <a:xfrm>
            <a:off x="8136633" y="4164741"/>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1" name="Text Placeholder 15">
            <a:extLst>
              <a:ext uri="{FF2B5EF4-FFF2-40B4-BE49-F238E27FC236}">
                <a16:creationId xmlns:a16="http://schemas.microsoft.com/office/drawing/2014/main" id="{F69D760D-6BF1-F35C-0AD8-1A7D8AFE050D}"/>
              </a:ext>
            </a:extLst>
          </p:cNvPr>
          <p:cNvSpPr>
            <a:spLocks noGrp="1"/>
          </p:cNvSpPr>
          <p:nvPr>
            <p:ph type="body" sz="quarter" idx="22" hasCustomPrompt="1"/>
          </p:nvPr>
        </p:nvSpPr>
        <p:spPr>
          <a:xfrm>
            <a:off x="1486792"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2" name="Text Placeholder 18">
            <a:extLst>
              <a:ext uri="{FF2B5EF4-FFF2-40B4-BE49-F238E27FC236}">
                <a16:creationId xmlns:a16="http://schemas.microsoft.com/office/drawing/2014/main" id="{C0C2DF26-82C6-2F13-C875-CE28CF0DFCBC}"/>
              </a:ext>
            </a:extLst>
          </p:cNvPr>
          <p:cNvSpPr>
            <a:spLocks noGrp="1"/>
          </p:cNvSpPr>
          <p:nvPr>
            <p:ph type="body" sz="quarter" idx="23" hasCustomPrompt="1"/>
          </p:nvPr>
        </p:nvSpPr>
        <p:spPr>
          <a:xfrm>
            <a:off x="1486792"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3" name="Text Placeholder 35">
            <a:extLst>
              <a:ext uri="{FF2B5EF4-FFF2-40B4-BE49-F238E27FC236}">
                <a16:creationId xmlns:a16="http://schemas.microsoft.com/office/drawing/2014/main" id="{F1030774-67DD-18D3-A858-1ECC510D5190}"/>
              </a:ext>
            </a:extLst>
          </p:cNvPr>
          <p:cNvSpPr>
            <a:spLocks noGrp="1"/>
          </p:cNvSpPr>
          <p:nvPr>
            <p:ph type="body" sz="quarter" idx="24" hasCustomPrompt="1"/>
          </p:nvPr>
        </p:nvSpPr>
        <p:spPr>
          <a:xfrm>
            <a:off x="538163" y="1036320"/>
            <a:ext cx="11044237" cy="674688"/>
          </a:xfrm>
        </p:spPr>
        <p:txBody>
          <a:bodyPr>
            <a:normAutofit/>
          </a:bodyPr>
          <a:lstStyle>
            <a:lvl1pPr marL="0" indent="0" algn="ctr">
              <a:buNone/>
              <a:defRPr sz="3200" b="1">
                <a:solidFill>
                  <a:schemeClr val="bg1"/>
                </a:solidFill>
              </a:defRPr>
            </a:lvl1pPr>
            <a:lvl2pPr marL="287337" indent="0" algn="ctr">
              <a:buNone/>
              <a:defRPr b="1">
                <a:solidFill>
                  <a:schemeClr val="bg1"/>
                </a:solidFill>
              </a:defRPr>
            </a:lvl2pPr>
            <a:lvl3pPr marL="541338" indent="0" algn="ctr">
              <a:buNone/>
              <a:defRPr b="1">
                <a:solidFill>
                  <a:schemeClr val="bg1"/>
                </a:solidFill>
              </a:defRPr>
            </a:lvl3pPr>
            <a:lvl4pPr marL="777875" indent="0" algn="ctr">
              <a:buNone/>
              <a:defRPr b="1">
                <a:solidFill>
                  <a:schemeClr val="bg1"/>
                </a:solidFill>
              </a:defRPr>
            </a:lvl4pPr>
            <a:lvl5pPr marL="998538" indent="0" algn="ctr">
              <a:buNone/>
              <a:defRPr b="1">
                <a:solidFill>
                  <a:schemeClr val="bg1"/>
                </a:solidFill>
              </a:defRPr>
            </a:lvl5pPr>
          </a:lstStyle>
          <a:p>
            <a:pPr lvl="0"/>
            <a:r>
              <a:rPr lang="en-US"/>
              <a:t>Click to edit headline</a:t>
            </a:r>
          </a:p>
        </p:txBody>
      </p:sp>
      <p:sp>
        <p:nvSpPr>
          <p:cNvPr id="14" name="Picture Placeholder 18">
            <a:extLst>
              <a:ext uri="{FF2B5EF4-FFF2-40B4-BE49-F238E27FC236}">
                <a16:creationId xmlns:a16="http://schemas.microsoft.com/office/drawing/2014/main" id="{9F4FF0F7-DB88-200E-FD6A-A4B99F14CF0D}"/>
              </a:ext>
            </a:extLst>
          </p:cNvPr>
          <p:cNvSpPr>
            <a:spLocks noGrp="1" noChangeAspect="1"/>
          </p:cNvSpPr>
          <p:nvPr>
            <p:ph type="pic" sz="quarter" idx="15" hasCustomPrompt="1"/>
          </p:nvPr>
        </p:nvSpPr>
        <p:spPr>
          <a:xfrm>
            <a:off x="2428179" y="2615413"/>
            <a:ext cx="685800" cy="685800"/>
          </a:xfrm>
        </p:spPr>
        <p:txBody>
          <a:bodyPr>
            <a:noAutofit/>
          </a:bodyPr>
          <a:lstStyle>
            <a:lvl1pPr marL="0" indent="0" algn="ctr">
              <a:buNone/>
              <a:defRPr sz="800"/>
            </a:lvl1pPr>
          </a:lstStyle>
          <a:p>
            <a:r>
              <a:rPr lang="en-US"/>
              <a:t>Copy icon and paste here</a:t>
            </a:r>
          </a:p>
        </p:txBody>
      </p:sp>
      <p:sp>
        <p:nvSpPr>
          <p:cNvPr id="15" name="Picture Placeholder 18">
            <a:extLst>
              <a:ext uri="{FF2B5EF4-FFF2-40B4-BE49-F238E27FC236}">
                <a16:creationId xmlns:a16="http://schemas.microsoft.com/office/drawing/2014/main" id="{8730489E-C20C-2565-DBB1-D206F8A0D6CF}"/>
              </a:ext>
            </a:extLst>
          </p:cNvPr>
          <p:cNvSpPr>
            <a:spLocks noGrp="1" noChangeAspect="1"/>
          </p:cNvSpPr>
          <p:nvPr>
            <p:ph type="pic" sz="quarter" idx="25" hasCustomPrompt="1"/>
          </p:nvPr>
        </p:nvSpPr>
        <p:spPr>
          <a:xfrm>
            <a:off x="5753100" y="2615413"/>
            <a:ext cx="685800" cy="685800"/>
          </a:xfrm>
        </p:spPr>
        <p:txBody>
          <a:bodyPr>
            <a:noAutofit/>
          </a:bodyPr>
          <a:lstStyle>
            <a:lvl1pPr marL="0" indent="0" algn="ctr">
              <a:buNone/>
              <a:defRPr sz="800"/>
            </a:lvl1pPr>
          </a:lstStyle>
          <a:p>
            <a:r>
              <a:rPr lang="en-US"/>
              <a:t>Copy icon and paste here</a:t>
            </a:r>
          </a:p>
        </p:txBody>
      </p:sp>
      <p:sp>
        <p:nvSpPr>
          <p:cNvPr id="16" name="Picture Placeholder 18">
            <a:extLst>
              <a:ext uri="{FF2B5EF4-FFF2-40B4-BE49-F238E27FC236}">
                <a16:creationId xmlns:a16="http://schemas.microsoft.com/office/drawing/2014/main" id="{1202D65E-51C9-380A-4F24-EC2A8E06B22F}"/>
              </a:ext>
            </a:extLst>
          </p:cNvPr>
          <p:cNvSpPr>
            <a:spLocks noGrp="1" noChangeAspect="1"/>
          </p:cNvSpPr>
          <p:nvPr>
            <p:ph type="pic" sz="quarter" idx="26" hasCustomPrompt="1"/>
          </p:nvPr>
        </p:nvSpPr>
        <p:spPr>
          <a:xfrm>
            <a:off x="9078020" y="2615413"/>
            <a:ext cx="685800" cy="6858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975076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lid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Oval 2">
            <a:extLst>
              <a:ext uri="{FF2B5EF4-FFF2-40B4-BE49-F238E27FC236}">
                <a16:creationId xmlns:a16="http://schemas.microsoft.com/office/drawing/2014/main" id="{43FB8516-C57F-068E-52AF-704682069D63}"/>
              </a:ext>
            </a:extLst>
          </p:cNvPr>
          <p:cNvSpPr>
            <a:spLocks noChangeAspect="1"/>
          </p:cNvSpPr>
          <p:nvPr userDrawn="1"/>
        </p:nvSpPr>
        <p:spPr>
          <a:xfrm>
            <a:off x="6325618" y="18155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5">
            <a:extLst>
              <a:ext uri="{FF2B5EF4-FFF2-40B4-BE49-F238E27FC236}">
                <a16:creationId xmlns:a16="http://schemas.microsoft.com/office/drawing/2014/main" id="{C1C5A2FD-26D5-64E6-208E-FF310BF7D889}"/>
              </a:ext>
            </a:extLst>
          </p:cNvPr>
          <p:cNvSpPr>
            <a:spLocks noGrp="1"/>
          </p:cNvSpPr>
          <p:nvPr>
            <p:ph type="body" sz="quarter" idx="20" hasCustomPrompt="1"/>
          </p:nvPr>
        </p:nvSpPr>
        <p:spPr>
          <a:xfrm>
            <a:off x="7427912" y="18556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5" name="Text Placeholder 18">
            <a:extLst>
              <a:ext uri="{FF2B5EF4-FFF2-40B4-BE49-F238E27FC236}">
                <a16:creationId xmlns:a16="http://schemas.microsoft.com/office/drawing/2014/main" id="{86D5DE81-7B71-02BB-DFB5-9F8E670C75C5}"/>
              </a:ext>
            </a:extLst>
          </p:cNvPr>
          <p:cNvSpPr>
            <a:spLocks noGrp="1"/>
          </p:cNvSpPr>
          <p:nvPr>
            <p:ph type="body" sz="quarter" idx="21" hasCustomPrompt="1"/>
          </p:nvPr>
        </p:nvSpPr>
        <p:spPr>
          <a:xfrm>
            <a:off x="7427912"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6" name="Oval 5">
            <a:extLst>
              <a:ext uri="{FF2B5EF4-FFF2-40B4-BE49-F238E27FC236}">
                <a16:creationId xmlns:a16="http://schemas.microsoft.com/office/drawing/2014/main" id="{AD8BBB81-04EF-E999-361D-2160D9949EB2}"/>
              </a:ext>
            </a:extLst>
          </p:cNvPr>
          <p:cNvSpPr>
            <a:spLocks noChangeAspect="1"/>
          </p:cNvSpPr>
          <p:nvPr userDrawn="1"/>
        </p:nvSpPr>
        <p:spPr>
          <a:xfrm>
            <a:off x="6325618" y="29117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4469CA96-1FF3-76D9-EEC9-3F1F1DE11E94}"/>
              </a:ext>
            </a:extLst>
          </p:cNvPr>
          <p:cNvSpPr>
            <a:spLocks noGrp="1"/>
          </p:cNvSpPr>
          <p:nvPr>
            <p:ph type="body" sz="quarter" idx="23" hasCustomPrompt="1"/>
          </p:nvPr>
        </p:nvSpPr>
        <p:spPr>
          <a:xfrm>
            <a:off x="7427912" y="29518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8" name="Text Placeholder 18">
            <a:extLst>
              <a:ext uri="{FF2B5EF4-FFF2-40B4-BE49-F238E27FC236}">
                <a16:creationId xmlns:a16="http://schemas.microsoft.com/office/drawing/2014/main" id="{9EFF4271-E0E9-83BA-9D0D-237C5A458D58}"/>
              </a:ext>
            </a:extLst>
          </p:cNvPr>
          <p:cNvSpPr>
            <a:spLocks noGrp="1"/>
          </p:cNvSpPr>
          <p:nvPr>
            <p:ph type="body" sz="quarter" idx="24" hasCustomPrompt="1"/>
          </p:nvPr>
        </p:nvSpPr>
        <p:spPr>
          <a:xfrm>
            <a:off x="7427912"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9" name="Oval 8">
            <a:extLst>
              <a:ext uri="{FF2B5EF4-FFF2-40B4-BE49-F238E27FC236}">
                <a16:creationId xmlns:a16="http://schemas.microsoft.com/office/drawing/2014/main" id="{947775A5-E0F3-B239-A698-8D51358095B0}"/>
              </a:ext>
            </a:extLst>
          </p:cNvPr>
          <p:cNvSpPr>
            <a:spLocks noChangeAspect="1"/>
          </p:cNvSpPr>
          <p:nvPr userDrawn="1"/>
        </p:nvSpPr>
        <p:spPr>
          <a:xfrm>
            <a:off x="6325618" y="40480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5">
            <a:extLst>
              <a:ext uri="{FF2B5EF4-FFF2-40B4-BE49-F238E27FC236}">
                <a16:creationId xmlns:a16="http://schemas.microsoft.com/office/drawing/2014/main" id="{B10E406E-CE6A-7594-2AB6-A080F8C2709D}"/>
              </a:ext>
            </a:extLst>
          </p:cNvPr>
          <p:cNvSpPr>
            <a:spLocks noGrp="1"/>
          </p:cNvSpPr>
          <p:nvPr>
            <p:ph type="body" sz="quarter" idx="26" hasCustomPrompt="1"/>
          </p:nvPr>
        </p:nvSpPr>
        <p:spPr>
          <a:xfrm>
            <a:off x="7427912" y="40881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1" name="Text Placeholder 18">
            <a:extLst>
              <a:ext uri="{FF2B5EF4-FFF2-40B4-BE49-F238E27FC236}">
                <a16:creationId xmlns:a16="http://schemas.microsoft.com/office/drawing/2014/main" id="{5D601AEE-E083-EBBA-A67C-56A67CAA2F0B}"/>
              </a:ext>
            </a:extLst>
          </p:cNvPr>
          <p:cNvSpPr>
            <a:spLocks noGrp="1"/>
          </p:cNvSpPr>
          <p:nvPr>
            <p:ph type="body" sz="quarter" idx="27" hasCustomPrompt="1"/>
          </p:nvPr>
        </p:nvSpPr>
        <p:spPr>
          <a:xfrm>
            <a:off x="7427912"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2" name="Oval 11">
            <a:extLst>
              <a:ext uri="{FF2B5EF4-FFF2-40B4-BE49-F238E27FC236}">
                <a16:creationId xmlns:a16="http://schemas.microsoft.com/office/drawing/2014/main" id="{9EED9DDA-4766-E00B-E195-101B30AA5203}"/>
              </a:ext>
            </a:extLst>
          </p:cNvPr>
          <p:cNvSpPr>
            <a:spLocks noChangeAspect="1"/>
          </p:cNvSpPr>
          <p:nvPr userDrawn="1"/>
        </p:nvSpPr>
        <p:spPr>
          <a:xfrm>
            <a:off x="6325618" y="51442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A39243CF-F2FF-045D-1FFF-B046CC871E2D}"/>
              </a:ext>
            </a:extLst>
          </p:cNvPr>
          <p:cNvSpPr>
            <a:spLocks noGrp="1"/>
          </p:cNvSpPr>
          <p:nvPr>
            <p:ph type="body" sz="quarter" idx="29" hasCustomPrompt="1"/>
          </p:nvPr>
        </p:nvSpPr>
        <p:spPr>
          <a:xfrm>
            <a:off x="7427912" y="51843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5" name="Text Placeholder 18">
            <a:extLst>
              <a:ext uri="{FF2B5EF4-FFF2-40B4-BE49-F238E27FC236}">
                <a16:creationId xmlns:a16="http://schemas.microsoft.com/office/drawing/2014/main" id="{81966E55-A298-DFD1-D340-155B178DEF67}"/>
              </a:ext>
            </a:extLst>
          </p:cNvPr>
          <p:cNvSpPr>
            <a:spLocks noGrp="1"/>
          </p:cNvSpPr>
          <p:nvPr>
            <p:ph type="body" sz="quarter" idx="30" hasCustomPrompt="1"/>
          </p:nvPr>
        </p:nvSpPr>
        <p:spPr>
          <a:xfrm>
            <a:off x="7427912"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6" name="Text Placeholder 36">
            <a:extLst>
              <a:ext uri="{FF2B5EF4-FFF2-40B4-BE49-F238E27FC236}">
                <a16:creationId xmlns:a16="http://schemas.microsoft.com/office/drawing/2014/main" id="{F0656B0A-85C4-FD06-EE4C-AB4373B963DD}"/>
              </a:ext>
            </a:extLst>
          </p:cNvPr>
          <p:cNvSpPr>
            <a:spLocks noGrp="1"/>
          </p:cNvSpPr>
          <p:nvPr>
            <p:ph type="body" sz="quarter" idx="31" hasCustomPrompt="1"/>
          </p:nvPr>
        </p:nvSpPr>
        <p:spPr>
          <a:xfrm>
            <a:off x="627183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18" name="Picture Placeholder 18">
            <a:extLst>
              <a:ext uri="{FF2B5EF4-FFF2-40B4-BE49-F238E27FC236}">
                <a16:creationId xmlns:a16="http://schemas.microsoft.com/office/drawing/2014/main" id="{5A4442E7-4591-098C-797C-A8A8EABA333C}"/>
              </a:ext>
            </a:extLst>
          </p:cNvPr>
          <p:cNvSpPr>
            <a:spLocks noGrp="1" noChangeAspect="1"/>
          </p:cNvSpPr>
          <p:nvPr>
            <p:ph type="pic" sz="quarter" idx="15" hasCustomPrompt="1"/>
          </p:nvPr>
        </p:nvSpPr>
        <p:spPr>
          <a:xfrm>
            <a:off x="6502559" y="1992537"/>
            <a:ext cx="457200" cy="457200"/>
          </a:xfrm>
        </p:spPr>
        <p:txBody>
          <a:bodyPr>
            <a:noAutofit/>
          </a:bodyPr>
          <a:lstStyle>
            <a:lvl1pPr marL="0" indent="0" algn="ctr">
              <a:buNone/>
              <a:defRPr sz="800"/>
            </a:lvl1pPr>
          </a:lstStyle>
          <a:p>
            <a:r>
              <a:rPr lang="en-US"/>
              <a:t>Copy icon and paste here</a:t>
            </a:r>
          </a:p>
        </p:txBody>
      </p:sp>
      <p:sp>
        <p:nvSpPr>
          <p:cNvPr id="19" name="Picture Placeholder 18">
            <a:extLst>
              <a:ext uri="{FF2B5EF4-FFF2-40B4-BE49-F238E27FC236}">
                <a16:creationId xmlns:a16="http://schemas.microsoft.com/office/drawing/2014/main" id="{B22ED14D-0B66-D3F8-2A65-F78D6EF9A0BA}"/>
              </a:ext>
            </a:extLst>
          </p:cNvPr>
          <p:cNvSpPr>
            <a:spLocks noGrp="1" noChangeAspect="1"/>
          </p:cNvSpPr>
          <p:nvPr>
            <p:ph type="pic" sz="quarter" idx="32" hasCustomPrompt="1"/>
          </p:nvPr>
        </p:nvSpPr>
        <p:spPr>
          <a:xfrm>
            <a:off x="6502559" y="3088737"/>
            <a:ext cx="457200" cy="457200"/>
          </a:xfrm>
        </p:spPr>
        <p:txBody>
          <a:bodyPr>
            <a:noAutofit/>
          </a:bodyPr>
          <a:lstStyle>
            <a:lvl1pPr marL="0" indent="0" algn="ctr">
              <a:buNone/>
              <a:defRPr sz="800"/>
            </a:lvl1pPr>
          </a:lstStyle>
          <a:p>
            <a:r>
              <a:rPr lang="en-US"/>
              <a:t>Copy icon and paste here</a:t>
            </a:r>
          </a:p>
        </p:txBody>
      </p:sp>
      <p:sp>
        <p:nvSpPr>
          <p:cNvPr id="20" name="Picture Placeholder 18">
            <a:extLst>
              <a:ext uri="{FF2B5EF4-FFF2-40B4-BE49-F238E27FC236}">
                <a16:creationId xmlns:a16="http://schemas.microsoft.com/office/drawing/2014/main" id="{1A9A20C1-2925-A440-3231-299001BF47D1}"/>
              </a:ext>
            </a:extLst>
          </p:cNvPr>
          <p:cNvSpPr>
            <a:spLocks noGrp="1" noChangeAspect="1"/>
          </p:cNvSpPr>
          <p:nvPr>
            <p:ph type="pic" sz="quarter" idx="33" hasCustomPrompt="1"/>
          </p:nvPr>
        </p:nvSpPr>
        <p:spPr>
          <a:xfrm>
            <a:off x="6502559" y="4225020"/>
            <a:ext cx="457200" cy="457200"/>
          </a:xfrm>
        </p:spPr>
        <p:txBody>
          <a:bodyPr>
            <a:noAutofit/>
          </a:bodyPr>
          <a:lstStyle>
            <a:lvl1pPr marL="0" indent="0" algn="ctr">
              <a:buNone/>
              <a:defRPr sz="800"/>
            </a:lvl1pPr>
          </a:lstStyle>
          <a:p>
            <a:r>
              <a:rPr lang="en-US"/>
              <a:t>Copy icon and paste here</a:t>
            </a:r>
          </a:p>
        </p:txBody>
      </p:sp>
      <p:sp>
        <p:nvSpPr>
          <p:cNvPr id="21" name="Picture Placeholder 18">
            <a:extLst>
              <a:ext uri="{FF2B5EF4-FFF2-40B4-BE49-F238E27FC236}">
                <a16:creationId xmlns:a16="http://schemas.microsoft.com/office/drawing/2014/main" id="{C9C4DA35-7586-A8D0-3327-758595AF75D8}"/>
              </a:ext>
            </a:extLst>
          </p:cNvPr>
          <p:cNvSpPr>
            <a:spLocks noGrp="1" noChangeAspect="1"/>
          </p:cNvSpPr>
          <p:nvPr>
            <p:ph type="pic" sz="quarter" idx="34" hasCustomPrompt="1"/>
          </p:nvPr>
        </p:nvSpPr>
        <p:spPr>
          <a:xfrm>
            <a:off x="6502559" y="5321220"/>
            <a:ext cx="457200" cy="4572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2351828788"/>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8">
            <a:extLst>
              <a:ext uri="{FF2B5EF4-FFF2-40B4-BE49-F238E27FC236}">
                <a16:creationId xmlns:a16="http://schemas.microsoft.com/office/drawing/2014/main" id="{0D2154AA-2A14-F91F-FC88-D1444493A8F6}"/>
              </a:ext>
            </a:extLst>
          </p:cNvPr>
          <p:cNvSpPr>
            <a:spLocks noGrp="1" noChangeAspect="1"/>
          </p:cNvSpPr>
          <p:nvPr>
            <p:ph type="pic" sz="quarter" idx="10" hasCustomPrompt="1"/>
          </p:nvPr>
        </p:nvSpPr>
        <p:spPr>
          <a:xfrm>
            <a:off x="1204804"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5" name="Picture Placeholder 8">
            <a:extLst>
              <a:ext uri="{FF2B5EF4-FFF2-40B4-BE49-F238E27FC236}">
                <a16:creationId xmlns:a16="http://schemas.microsoft.com/office/drawing/2014/main" id="{AB260009-3902-F4F7-B030-B9BBEA3BCBE1}"/>
              </a:ext>
            </a:extLst>
          </p:cNvPr>
          <p:cNvSpPr>
            <a:spLocks noGrp="1" noChangeAspect="1"/>
          </p:cNvSpPr>
          <p:nvPr>
            <p:ph type="pic" sz="quarter" idx="11" hasCustomPrompt="1"/>
          </p:nvPr>
        </p:nvSpPr>
        <p:spPr>
          <a:xfrm>
            <a:off x="4009881"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6" name="Picture Placeholder 8">
            <a:extLst>
              <a:ext uri="{FF2B5EF4-FFF2-40B4-BE49-F238E27FC236}">
                <a16:creationId xmlns:a16="http://schemas.microsoft.com/office/drawing/2014/main" id="{94E38A2A-ABB9-C204-49E8-53AB37410430}"/>
              </a:ext>
            </a:extLst>
          </p:cNvPr>
          <p:cNvSpPr>
            <a:spLocks noGrp="1" noChangeAspect="1"/>
          </p:cNvSpPr>
          <p:nvPr>
            <p:ph type="pic" sz="quarter" idx="12" hasCustomPrompt="1"/>
          </p:nvPr>
        </p:nvSpPr>
        <p:spPr>
          <a:xfrm>
            <a:off x="6814958"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7" name="Picture Placeholder 8">
            <a:extLst>
              <a:ext uri="{FF2B5EF4-FFF2-40B4-BE49-F238E27FC236}">
                <a16:creationId xmlns:a16="http://schemas.microsoft.com/office/drawing/2014/main" id="{419471F4-3743-93F2-94FB-EED5897184B6}"/>
              </a:ext>
            </a:extLst>
          </p:cNvPr>
          <p:cNvSpPr>
            <a:spLocks noGrp="1" noChangeAspect="1"/>
          </p:cNvSpPr>
          <p:nvPr>
            <p:ph type="pic" sz="quarter" idx="13" hasCustomPrompt="1"/>
          </p:nvPr>
        </p:nvSpPr>
        <p:spPr>
          <a:xfrm>
            <a:off x="9620035"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8" name="Text Placeholder 24">
            <a:extLst>
              <a:ext uri="{FF2B5EF4-FFF2-40B4-BE49-F238E27FC236}">
                <a16:creationId xmlns:a16="http://schemas.microsoft.com/office/drawing/2014/main" id="{B687252A-D8A7-C990-4A4D-FA6B9FE1FEB1}"/>
              </a:ext>
            </a:extLst>
          </p:cNvPr>
          <p:cNvSpPr>
            <a:spLocks noGrp="1"/>
          </p:cNvSpPr>
          <p:nvPr>
            <p:ph type="body" sz="quarter" idx="14" hasCustomPrompt="1"/>
          </p:nvPr>
        </p:nvSpPr>
        <p:spPr>
          <a:xfrm>
            <a:off x="60960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9" name="Text Placeholder 24">
            <a:extLst>
              <a:ext uri="{FF2B5EF4-FFF2-40B4-BE49-F238E27FC236}">
                <a16:creationId xmlns:a16="http://schemas.microsoft.com/office/drawing/2014/main" id="{D8FB3DA5-AE50-6334-579E-930C399AF95A}"/>
              </a:ext>
            </a:extLst>
          </p:cNvPr>
          <p:cNvSpPr>
            <a:spLocks noGrp="1"/>
          </p:cNvSpPr>
          <p:nvPr>
            <p:ph type="body" sz="quarter" idx="15" hasCustomPrompt="1"/>
          </p:nvPr>
        </p:nvSpPr>
        <p:spPr>
          <a:xfrm>
            <a:off x="902928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0" name="Text Placeholder 24">
            <a:extLst>
              <a:ext uri="{FF2B5EF4-FFF2-40B4-BE49-F238E27FC236}">
                <a16:creationId xmlns:a16="http://schemas.microsoft.com/office/drawing/2014/main" id="{44DF5609-3C4D-B4E6-C6C3-678B1D0CC8E0}"/>
              </a:ext>
            </a:extLst>
          </p:cNvPr>
          <p:cNvSpPr>
            <a:spLocks noGrp="1"/>
          </p:cNvSpPr>
          <p:nvPr>
            <p:ph type="body" sz="quarter" idx="16" hasCustomPrompt="1"/>
          </p:nvPr>
        </p:nvSpPr>
        <p:spPr>
          <a:xfrm>
            <a:off x="622272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1" name="Text Placeholder 24">
            <a:extLst>
              <a:ext uri="{FF2B5EF4-FFF2-40B4-BE49-F238E27FC236}">
                <a16:creationId xmlns:a16="http://schemas.microsoft.com/office/drawing/2014/main" id="{BC4B6C69-8496-FC1B-3BE8-D59C36D4F314}"/>
              </a:ext>
            </a:extLst>
          </p:cNvPr>
          <p:cNvSpPr>
            <a:spLocks noGrp="1"/>
          </p:cNvSpPr>
          <p:nvPr>
            <p:ph type="body" sz="quarter" idx="17" hasCustomPrompt="1"/>
          </p:nvPr>
        </p:nvSpPr>
        <p:spPr>
          <a:xfrm>
            <a:off x="341616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3" name="Text Placeholder 24">
            <a:extLst>
              <a:ext uri="{FF2B5EF4-FFF2-40B4-BE49-F238E27FC236}">
                <a16:creationId xmlns:a16="http://schemas.microsoft.com/office/drawing/2014/main" id="{92B343EF-64EE-2B6D-162C-F4C4C162DB57}"/>
              </a:ext>
            </a:extLst>
          </p:cNvPr>
          <p:cNvSpPr>
            <a:spLocks noGrp="1"/>
          </p:cNvSpPr>
          <p:nvPr>
            <p:ph type="body" sz="quarter" idx="19" hasCustomPrompt="1"/>
          </p:nvPr>
        </p:nvSpPr>
        <p:spPr>
          <a:xfrm>
            <a:off x="902928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8" name="Text Placeholder 24">
            <a:extLst>
              <a:ext uri="{FF2B5EF4-FFF2-40B4-BE49-F238E27FC236}">
                <a16:creationId xmlns:a16="http://schemas.microsoft.com/office/drawing/2014/main" id="{04A58094-FDF3-4AEF-0E47-300D0CEB15A9}"/>
              </a:ext>
            </a:extLst>
          </p:cNvPr>
          <p:cNvSpPr>
            <a:spLocks noGrp="1"/>
          </p:cNvSpPr>
          <p:nvPr>
            <p:ph type="body" sz="quarter" idx="20" hasCustomPrompt="1"/>
          </p:nvPr>
        </p:nvSpPr>
        <p:spPr>
          <a:xfrm>
            <a:off x="622272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9" name="Text Placeholder 24">
            <a:extLst>
              <a:ext uri="{FF2B5EF4-FFF2-40B4-BE49-F238E27FC236}">
                <a16:creationId xmlns:a16="http://schemas.microsoft.com/office/drawing/2014/main" id="{01C6F8B5-ACC8-21D5-1AF2-E584085BFCD2}"/>
              </a:ext>
            </a:extLst>
          </p:cNvPr>
          <p:cNvSpPr>
            <a:spLocks noGrp="1"/>
          </p:cNvSpPr>
          <p:nvPr>
            <p:ph type="body" sz="quarter" idx="21" hasCustomPrompt="1"/>
          </p:nvPr>
        </p:nvSpPr>
        <p:spPr>
          <a:xfrm>
            <a:off x="341616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20" name="Text Placeholder 24">
            <a:extLst>
              <a:ext uri="{FF2B5EF4-FFF2-40B4-BE49-F238E27FC236}">
                <a16:creationId xmlns:a16="http://schemas.microsoft.com/office/drawing/2014/main" id="{94C8E969-418E-8E40-72D5-3766A2C323F4}"/>
              </a:ext>
            </a:extLst>
          </p:cNvPr>
          <p:cNvSpPr>
            <a:spLocks noGrp="1"/>
          </p:cNvSpPr>
          <p:nvPr>
            <p:ph type="body" sz="quarter" idx="22" hasCustomPrompt="1"/>
          </p:nvPr>
        </p:nvSpPr>
        <p:spPr>
          <a:xfrm>
            <a:off x="60960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Tree>
    <p:extLst>
      <p:ext uri="{BB962C8B-B14F-4D97-AF65-F5344CB8AC3E}">
        <p14:creationId xmlns:p14="http://schemas.microsoft.com/office/powerpoint/2010/main" val="649039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Content Placeholder 18">
            <a:extLst>
              <a:ext uri="{FF2B5EF4-FFF2-40B4-BE49-F238E27FC236}">
                <a16:creationId xmlns:a16="http://schemas.microsoft.com/office/drawing/2014/main" id="{A103971C-81BB-E055-4887-745591F34D8B}"/>
              </a:ext>
            </a:extLst>
          </p:cNvPr>
          <p:cNvSpPr>
            <a:spLocks noGrp="1"/>
          </p:cNvSpPr>
          <p:nvPr>
            <p:ph sz="quarter" idx="16" hasCustomPrompt="1"/>
          </p:nvPr>
        </p:nvSpPr>
        <p:spPr>
          <a:xfrm>
            <a:off x="8103155" y="2094739"/>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5" name="Content Placeholder 18">
            <a:extLst>
              <a:ext uri="{FF2B5EF4-FFF2-40B4-BE49-F238E27FC236}">
                <a16:creationId xmlns:a16="http://schemas.microsoft.com/office/drawing/2014/main" id="{7F7096DF-3119-89E2-0738-FC835E3B0D24}"/>
              </a:ext>
            </a:extLst>
          </p:cNvPr>
          <p:cNvSpPr>
            <a:spLocks noGrp="1" noChangeAspect="1"/>
          </p:cNvSpPr>
          <p:nvPr>
            <p:ph sz="quarter" idx="17" hasCustomPrompt="1"/>
          </p:nvPr>
        </p:nvSpPr>
        <p:spPr>
          <a:xfrm>
            <a:off x="83500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6" name="Text Placeholder 21">
            <a:extLst>
              <a:ext uri="{FF2B5EF4-FFF2-40B4-BE49-F238E27FC236}">
                <a16:creationId xmlns:a16="http://schemas.microsoft.com/office/drawing/2014/main" id="{6DA43998-204B-BDEF-5C45-804657552755}"/>
              </a:ext>
            </a:extLst>
          </p:cNvPr>
          <p:cNvSpPr>
            <a:spLocks noGrp="1"/>
          </p:cNvSpPr>
          <p:nvPr>
            <p:ph type="body" sz="quarter" idx="18"/>
          </p:nvPr>
        </p:nvSpPr>
        <p:spPr>
          <a:xfrm>
            <a:off x="8578643" y="2570227"/>
            <a:ext cx="1938528" cy="1938528"/>
          </a:xfrm>
          <a:prstGeom prst="ellipse">
            <a:avLst/>
          </a:prstGeom>
          <a:solidFill>
            <a:srgbClr val="D539B5"/>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7" name="Content Placeholder 18">
            <a:extLst>
              <a:ext uri="{FF2B5EF4-FFF2-40B4-BE49-F238E27FC236}">
                <a16:creationId xmlns:a16="http://schemas.microsoft.com/office/drawing/2014/main" id="{33113FDF-A370-6E15-47A2-8C7E2339F9E5}"/>
              </a:ext>
            </a:extLst>
          </p:cNvPr>
          <p:cNvSpPr>
            <a:spLocks noGrp="1"/>
          </p:cNvSpPr>
          <p:nvPr>
            <p:ph sz="quarter" idx="13" hasCustomPrompt="1"/>
          </p:nvPr>
        </p:nvSpPr>
        <p:spPr>
          <a:xfrm>
            <a:off x="4496355" y="2094739"/>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ECE3F57A-2A41-B471-B4DA-296D68F9A1C2}"/>
              </a:ext>
            </a:extLst>
          </p:cNvPr>
          <p:cNvSpPr>
            <a:spLocks noGrp="1" noChangeAspect="1"/>
          </p:cNvSpPr>
          <p:nvPr>
            <p:ph sz="quarter" idx="14" hasCustomPrompt="1"/>
          </p:nvPr>
        </p:nvSpPr>
        <p:spPr>
          <a:xfrm>
            <a:off x="47432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Text Placeholder 21">
            <a:extLst>
              <a:ext uri="{FF2B5EF4-FFF2-40B4-BE49-F238E27FC236}">
                <a16:creationId xmlns:a16="http://schemas.microsoft.com/office/drawing/2014/main" id="{6EA265B4-9A3B-69BF-D24A-31F05665E96A}"/>
              </a:ext>
            </a:extLst>
          </p:cNvPr>
          <p:cNvSpPr>
            <a:spLocks noGrp="1"/>
          </p:cNvSpPr>
          <p:nvPr>
            <p:ph type="body" sz="quarter" idx="15"/>
          </p:nvPr>
        </p:nvSpPr>
        <p:spPr>
          <a:xfrm>
            <a:off x="4971843" y="2570227"/>
            <a:ext cx="1938528" cy="1938528"/>
          </a:xfrm>
          <a:prstGeom prst="ellipse">
            <a:avLst/>
          </a:prstGeom>
          <a:solidFill>
            <a:srgbClr val="FF6900"/>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10" name="Content Placeholder 18">
            <a:extLst>
              <a:ext uri="{FF2B5EF4-FFF2-40B4-BE49-F238E27FC236}">
                <a16:creationId xmlns:a16="http://schemas.microsoft.com/office/drawing/2014/main" id="{5FF05431-F612-D5F1-7DF9-21F685CD3F11}"/>
              </a:ext>
            </a:extLst>
          </p:cNvPr>
          <p:cNvSpPr>
            <a:spLocks noGrp="1"/>
          </p:cNvSpPr>
          <p:nvPr>
            <p:ph sz="quarter" idx="10" hasCustomPrompt="1"/>
          </p:nvPr>
        </p:nvSpPr>
        <p:spPr>
          <a:xfrm>
            <a:off x="899715" y="2094739"/>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977534D2-7AE8-3B0A-ECDB-5C49ECE1D247}"/>
              </a:ext>
            </a:extLst>
          </p:cNvPr>
          <p:cNvSpPr>
            <a:spLocks noGrp="1" noChangeAspect="1"/>
          </p:cNvSpPr>
          <p:nvPr>
            <p:ph sz="quarter" idx="11" hasCustomPrompt="1"/>
          </p:nvPr>
        </p:nvSpPr>
        <p:spPr>
          <a:xfrm>
            <a:off x="114660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Text Placeholder 21">
            <a:extLst>
              <a:ext uri="{FF2B5EF4-FFF2-40B4-BE49-F238E27FC236}">
                <a16:creationId xmlns:a16="http://schemas.microsoft.com/office/drawing/2014/main" id="{E9EAF84A-0553-1258-0790-92AF596D390B}"/>
              </a:ext>
            </a:extLst>
          </p:cNvPr>
          <p:cNvSpPr>
            <a:spLocks noGrp="1"/>
          </p:cNvSpPr>
          <p:nvPr>
            <p:ph type="body" sz="quarter" idx="12"/>
          </p:nvPr>
        </p:nvSpPr>
        <p:spPr>
          <a:xfrm>
            <a:off x="1375203" y="2570227"/>
            <a:ext cx="1938528" cy="1938528"/>
          </a:xfrm>
          <a:prstGeom prst="ellipse">
            <a:avLst/>
          </a:prstGeom>
          <a:solidFill>
            <a:srgbClr val="00A1DE"/>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665534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ext Placeholder 24">
            <a:extLst>
              <a:ext uri="{FF2B5EF4-FFF2-40B4-BE49-F238E27FC236}">
                <a16:creationId xmlns:a16="http://schemas.microsoft.com/office/drawing/2014/main" id="{0BE69DDF-E899-EC12-70FC-3EB8695A305F}"/>
              </a:ext>
            </a:extLst>
          </p:cNvPr>
          <p:cNvSpPr>
            <a:spLocks noGrp="1"/>
          </p:cNvSpPr>
          <p:nvPr>
            <p:ph type="body" sz="quarter" idx="22" hasCustomPrompt="1"/>
          </p:nvPr>
        </p:nvSpPr>
        <p:spPr>
          <a:xfrm>
            <a:off x="108308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5" name="Text Placeholder 24">
            <a:extLst>
              <a:ext uri="{FF2B5EF4-FFF2-40B4-BE49-F238E27FC236}">
                <a16:creationId xmlns:a16="http://schemas.microsoft.com/office/drawing/2014/main" id="{D412D5E8-F4D4-8B46-BBC0-A712CC61FA74}"/>
              </a:ext>
            </a:extLst>
          </p:cNvPr>
          <p:cNvSpPr>
            <a:spLocks noGrp="1"/>
          </p:cNvSpPr>
          <p:nvPr>
            <p:ph type="body" sz="quarter" idx="25" hasCustomPrompt="1"/>
          </p:nvPr>
        </p:nvSpPr>
        <p:spPr>
          <a:xfrm>
            <a:off x="468480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6" name="Text Placeholder 24">
            <a:extLst>
              <a:ext uri="{FF2B5EF4-FFF2-40B4-BE49-F238E27FC236}">
                <a16:creationId xmlns:a16="http://schemas.microsoft.com/office/drawing/2014/main" id="{D074E0DF-FA2E-A859-C744-55D58FB52FEB}"/>
              </a:ext>
            </a:extLst>
          </p:cNvPr>
          <p:cNvSpPr>
            <a:spLocks noGrp="1"/>
          </p:cNvSpPr>
          <p:nvPr>
            <p:ph type="body" sz="quarter" idx="26" hasCustomPrompt="1"/>
          </p:nvPr>
        </p:nvSpPr>
        <p:spPr>
          <a:xfrm>
            <a:off x="828652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7" name="Content Placeholder 18">
            <a:extLst>
              <a:ext uri="{FF2B5EF4-FFF2-40B4-BE49-F238E27FC236}">
                <a16:creationId xmlns:a16="http://schemas.microsoft.com/office/drawing/2014/main" id="{396BEE20-65F6-A44D-B386-4A804B679F98}"/>
              </a:ext>
            </a:extLst>
          </p:cNvPr>
          <p:cNvSpPr>
            <a:spLocks noGrp="1"/>
          </p:cNvSpPr>
          <p:nvPr>
            <p:ph sz="quarter" idx="16" hasCustomPrompt="1"/>
          </p:nvPr>
        </p:nvSpPr>
        <p:spPr>
          <a:xfrm>
            <a:off x="8103155" y="1815882"/>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C3AD14AC-0C02-1E75-16E7-F495023D00D8}"/>
              </a:ext>
            </a:extLst>
          </p:cNvPr>
          <p:cNvSpPr>
            <a:spLocks noGrp="1" noChangeAspect="1"/>
          </p:cNvSpPr>
          <p:nvPr>
            <p:ph sz="quarter" idx="17" hasCustomPrompt="1"/>
          </p:nvPr>
        </p:nvSpPr>
        <p:spPr>
          <a:xfrm>
            <a:off x="83500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Content Placeholder 18">
            <a:extLst>
              <a:ext uri="{FF2B5EF4-FFF2-40B4-BE49-F238E27FC236}">
                <a16:creationId xmlns:a16="http://schemas.microsoft.com/office/drawing/2014/main" id="{E4897EF6-34B3-5AF2-3949-D432F47D88D8}"/>
              </a:ext>
            </a:extLst>
          </p:cNvPr>
          <p:cNvSpPr>
            <a:spLocks noGrp="1"/>
          </p:cNvSpPr>
          <p:nvPr>
            <p:ph sz="quarter" idx="13" hasCustomPrompt="1"/>
          </p:nvPr>
        </p:nvSpPr>
        <p:spPr>
          <a:xfrm>
            <a:off x="4496355" y="1815882"/>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0" name="Content Placeholder 18">
            <a:extLst>
              <a:ext uri="{FF2B5EF4-FFF2-40B4-BE49-F238E27FC236}">
                <a16:creationId xmlns:a16="http://schemas.microsoft.com/office/drawing/2014/main" id="{682CA241-EA6D-DD25-A32B-C440E28F5C52}"/>
              </a:ext>
            </a:extLst>
          </p:cNvPr>
          <p:cNvSpPr>
            <a:spLocks noGrp="1" noChangeAspect="1"/>
          </p:cNvSpPr>
          <p:nvPr>
            <p:ph sz="quarter" idx="14" hasCustomPrompt="1"/>
          </p:nvPr>
        </p:nvSpPr>
        <p:spPr>
          <a:xfrm>
            <a:off x="47432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3FC68ABC-8C42-8BD2-5697-259E45B196F8}"/>
              </a:ext>
            </a:extLst>
          </p:cNvPr>
          <p:cNvSpPr>
            <a:spLocks noGrp="1"/>
          </p:cNvSpPr>
          <p:nvPr>
            <p:ph sz="quarter" idx="10" hasCustomPrompt="1"/>
          </p:nvPr>
        </p:nvSpPr>
        <p:spPr>
          <a:xfrm>
            <a:off x="899715" y="1815882"/>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Content Placeholder 18">
            <a:extLst>
              <a:ext uri="{FF2B5EF4-FFF2-40B4-BE49-F238E27FC236}">
                <a16:creationId xmlns:a16="http://schemas.microsoft.com/office/drawing/2014/main" id="{1EFF55BC-8129-D940-CDEA-E92384D415AC}"/>
              </a:ext>
            </a:extLst>
          </p:cNvPr>
          <p:cNvSpPr>
            <a:spLocks noGrp="1" noChangeAspect="1"/>
          </p:cNvSpPr>
          <p:nvPr>
            <p:ph sz="quarter" idx="11" hasCustomPrompt="1"/>
          </p:nvPr>
        </p:nvSpPr>
        <p:spPr>
          <a:xfrm>
            <a:off x="114660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5" name="Picture Placeholder 15">
            <a:extLst>
              <a:ext uri="{FF2B5EF4-FFF2-40B4-BE49-F238E27FC236}">
                <a16:creationId xmlns:a16="http://schemas.microsoft.com/office/drawing/2014/main" id="{6AFD7C2D-DA02-8207-B2E0-82B66596E731}"/>
              </a:ext>
            </a:extLst>
          </p:cNvPr>
          <p:cNvSpPr>
            <a:spLocks noGrp="1"/>
          </p:cNvSpPr>
          <p:nvPr>
            <p:ph type="pic" sz="quarter" idx="19" hasCustomPrompt="1"/>
          </p:nvPr>
        </p:nvSpPr>
        <p:spPr>
          <a:xfrm>
            <a:off x="1375203" y="2291370"/>
            <a:ext cx="1938528" cy="1938528"/>
          </a:xfrm>
          <a:prstGeom prst="ellipse">
            <a:avLst/>
          </a:prstGeom>
          <a:solidFill>
            <a:srgbClr val="00A1DE"/>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6" name="Picture Placeholder 15">
            <a:extLst>
              <a:ext uri="{FF2B5EF4-FFF2-40B4-BE49-F238E27FC236}">
                <a16:creationId xmlns:a16="http://schemas.microsoft.com/office/drawing/2014/main" id="{90E4ACD3-21DC-2D9E-77B6-F8E2B8CD16B6}"/>
              </a:ext>
            </a:extLst>
          </p:cNvPr>
          <p:cNvSpPr>
            <a:spLocks noGrp="1"/>
          </p:cNvSpPr>
          <p:nvPr>
            <p:ph type="pic" sz="quarter" idx="20" hasCustomPrompt="1"/>
          </p:nvPr>
        </p:nvSpPr>
        <p:spPr>
          <a:xfrm>
            <a:off x="4971843" y="2291370"/>
            <a:ext cx="1938528" cy="1938528"/>
          </a:xfrm>
          <a:prstGeom prst="ellipse">
            <a:avLst/>
          </a:prstGeom>
          <a:solidFill>
            <a:srgbClr val="FF6900"/>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7" name="Picture Placeholder 15">
            <a:extLst>
              <a:ext uri="{FF2B5EF4-FFF2-40B4-BE49-F238E27FC236}">
                <a16:creationId xmlns:a16="http://schemas.microsoft.com/office/drawing/2014/main" id="{3A8C09F8-2DC9-7177-8F74-A7431A2ED46C}"/>
              </a:ext>
            </a:extLst>
          </p:cNvPr>
          <p:cNvSpPr>
            <a:spLocks noGrp="1"/>
          </p:cNvSpPr>
          <p:nvPr>
            <p:ph type="pic" sz="quarter" idx="21" hasCustomPrompt="1"/>
          </p:nvPr>
        </p:nvSpPr>
        <p:spPr>
          <a:xfrm>
            <a:off x="8578643" y="2291370"/>
            <a:ext cx="1938528" cy="1938528"/>
          </a:xfrm>
          <a:prstGeom prst="ellipse">
            <a:avLst/>
          </a:prstGeom>
          <a:solidFill>
            <a:srgbClr val="D539B5"/>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Tree>
    <p:extLst>
      <p:ext uri="{BB962C8B-B14F-4D97-AF65-F5344CB8AC3E}">
        <p14:creationId xmlns:p14="http://schemas.microsoft.com/office/powerpoint/2010/main" val="298723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29A7-3CB9-2795-62FC-6DCF81BE3D7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FDE8A037-7D86-C332-F22F-53FA592044A1}"/>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D8386C09-4ABF-2F61-4236-D148527CB1B3}"/>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4183031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s &amp; 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523546F-FCFE-05C7-9C2A-24146A13B6B7}"/>
              </a:ext>
            </a:extLst>
          </p:cNvPr>
          <p:cNvSpPr>
            <a:spLocks noGrp="1"/>
          </p:cNvSpPr>
          <p:nvPr>
            <p:ph type="title"/>
          </p:nvPr>
        </p:nvSpPr>
        <p:spPr>
          <a:xfrm>
            <a:off x="621792" y="2732674"/>
            <a:ext cx="10972800" cy="1246347"/>
          </a:xfrm>
        </p:spPr>
        <p:txBody>
          <a:bodyPr anchor="b">
            <a:normAutofit/>
          </a:bodyPr>
          <a:lstStyle>
            <a:lvl1pPr>
              <a:defRPr sz="7200" b="1" i="0" cap="none"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2732362741"/>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reak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63066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reak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194237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eaker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20225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reaker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97582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reaker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432101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reak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4153653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4222427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and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332134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8B2AE10A-CC03-BE19-E1E7-DB40D4AAA27F}"/>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29ED2D5A-E6A1-C335-75CB-68030B0777BE}"/>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65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B987-2CE8-6086-9113-90982776C02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65CB93C0-D50E-6335-8A3C-A1D2E5C3CB26}"/>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CB16CE19-A21B-2638-2C8A-567AFC8F4F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104701306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Content Subhead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3" name="Text Placeholder 2">
            <a:extLst>
              <a:ext uri="{FF2B5EF4-FFF2-40B4-BE49-F238E27FC236}">
                <a16:creationId xmlns:a16="http://schemas.microsoft.com/office/drawing/2014/main" id="{C4FC4F13-6093-BC2A-7ED5-41D472A7FA45}"/>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7D430AAC-130A-EC02-DDD0-7B224D017BA8}"/>
              </a:ext>
            </a:extLst>
          </p:cNvPr>
          <p:cNvSpPr>
            <a:spLocks noGrp="1"/>
          </p:cNvSpPr>
          <p:nvPr>
            <p:ph sz="half" idx="2" hasCustomPrompt="1"/>
          </p:nvPr>
        </p:nvSpPr>
        <p:spPr>
          <a:xfrm>
            <a:off x="621452"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977F23A-0D6A-CB9C-0934-8E250E8E4DF6}"/>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4EBDC1C5-0F0C-75FE-7DD8-2452D0A6FC5B}"/>
              </a:ext>
            </a:extLst>
          </p:cNvPr>
          <p:cNvSpPr>
            <a:spLocks noGrp="1"/>
          </p:cNvSpPr>
          <p:nvPr>
            <p:ph sz="quarter" idx="4" hasCustomPrompt="1"/>
          </p:nvPr>
        </p:nvSpPr>
        <p:spPr>
          <a:xfrm>
            <a:off x="6358468"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6E206321-1481-4473-41A3-5ED3536338C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Tree>
    <p:extLst>
      <p:ext uri="{BB962C8B-B14F-4D97-AF65-F5344CB8AC3E}">
        <p14:creationId xmlns:p14="http://schemas.microsoft.com/office/powerpoint/2010/main" val="754977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and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Picture Placeholder 6">
            <a:extLst>
              <a:ext uri="{FF2B5EF4-FFF2-40B4-BE49-F238E27FC236}">
                <a16:creationId xmlns:a16="http://schemas.microsoft.com/office/drawing/2014/main" id="{72503362-3C7F-816F-D6E9-40F6EA7D8552}"/>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4117949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and 2 Imag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Picture Placeholder 6">
            <a:extLst>
              <a:ext uri="{FF2B5EF4-FFF2-40B4-BE49-F238E27FC236}">
                <a16:creationId xmlns:a16="http://schemas.microsoft.com/office/drawing/2014/main" id="{A57D7638-F14F-162B-2C84-F11CA44AAD0B}"/>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A71BC1BF-00AE-B755-E976-55F1955499D5}"/>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569280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ideba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4" name="Title 1">
            <a:extLst>
              <a:ext uri="{FF2B5EF4-FFF2-40B4-BE49-F238E27FC236}">
                <a16:creationId xmlns:a16="http://schemas.microsoft.com/office/drawing/2014/main" id="{B5966146-1939-A2E2-E05B-941F98630C6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7" name="Content Placeholder 2">
            <a:extLst>
              <a:ext uri="{FF2B5EF4-FFF2-40B4-BE49-F238E27FC236}">
                <a16:creationId xmlns:a16="http://schemas.microsoft.com/office/drawing/2014/main" id="{ECA9AADC-C674-C74D-93B9-7262F844A1F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0E29E0E-E5F3-AFD1-59B6-525211C65C9B}"/>
              </a:ext>
            </a:extLst>
          </p:cNvPr>
          <p:cNvSpPr>
            <a:spLocks noGrp="1"/>
          </p:cNvSpPr>
          <p:nvPr>
            <p:ph sz="half" idx="13" hasCustomPrompt="1"/>
          </p:nvPr>
        </p:nvSpPr>
        <p:spPr>
          <a:xfrm>
            <a:off x="8335937" y="1638300"/>
            <a:ext cx="3256623"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38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Lis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AAF88841-80D1-549E-0F04-56ACBB5FF462}"/>
              </a:ext>
            </a:extLst>
          </p:cNvPr>
          <p:cNvSpPr>
            <a:spLocks noGrp="1"/>
          </p:cNvSpPr>
          <p:nvPr>
            <p:ph idx="1"/>
          </p:nvPr>
        </p:nvSpPr>
        <p:spPr>
          <a:xfrm>
            <a:off x="609600" y="1415627"/>
            <a:ext cx="10972800" cy="4517496"/>
          </a:xfrm>
        </p:spPr>
        <p:txBody>
          <a:bodyPr/>
          <a:lstStyle>
            <a:lvl1pPr>
              <a:lnSpc>
                <a:spcPct val="100000"/>
              </a:lnSpc>
              <a:defRPr sz="2400" b="0" i="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810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Title 1">
            <a:extLst>
              <a:ext uri="{FF2B5EF4-FFF2-40B4-BE49-F238E27FC236}">
                <a16:creationId xmlns:a16="http://schemas.microsoft.com/office/drawing/2014/main" id="{564E5264-FB7E-7A59-E794-CA7A3099EA51}"/>
              </a:ext>
            </a:extLst>
          </p:cNvPr>
          <p:cNvSpPr>
            <a:spLocks noGrp="1"/>
          </p:cNvSpPr>
          <p:nvPr>
            <p:ph type="title" hasCustomPrompt="1"/>
          </p:nvPr>
        </p:nvSpPr>
        <p:spPr>
          <a:xfrm>
            <a:off x="1271016" y="1891312"/>
            <a:ext cx="9649968" cy="2168367"/>
          </a:xfrm>
        </p:spPr>
        <p:txBody>
          <a:bodyPr anchor="b">
            <a:normAutofit/>
          </a:bodyPr>
          <a:lstStyle>
            <a:lvl1pPr algn="ctr">
              <a:defRPr sz="4000" i="0">
                <a:solidFill>
                  <a:schemeClr val="accent1"/>
                </a:solidFill>
              </a:defRPr>
            </a:lvl1pPr>
          </a:lstStyle>
          <a:p>
            <a:pPr lvl="0"/>
            <a:r>
              <a:rPr lang="en-US"/>
              <a:t>“This is a big, bold statement or quotation</a:t>
            </a:r>
            <a:br>
              <a:rPr lang="en-US"/>
            </a:br>
            <a:r>
              <a:rPr lang="en-US"/>
              <a:t>   that should be on 2-3 lines. This is a big, </a:t>
            </a:r>
            <a:br>
              <a:rPr lang="en-US"/>
            </a:br>
            <a:r>
              <a:rPr lang="en-US"/>
              <a:t>   bold statement or quotation on 2-3 lines.”</a:t>
            </a:r>
          </a:p>
        </p:txBody>
      </p:sp>
      <p:sp>
        <p:nvSpPr>
          <p:cNvPr id="5" name="Text Placeholder 9">
            <a:extLst>
              <a:ext uri="{FF2B5EF4-FFF2-40B4-BE49-F238E27FC236}">
                <a16:creationId xmlns:a16="http://schemas.microsoft.com/office/drawing/2014/main" id="{0AD85254-C50A-C586-ECE3-3DA61793F12A}"/>
              </a:ext>
            </a:extLst>
          </p:cNvPr>
          <p:cNvSpPr>
            <a:spLocks noGrp="1"/>
          </p:cNvSpPr>
          <p:nvPr>
            <p:ph type="body" sz="quarter" idx="10" hasCustomPrompt="1"/>
          </p:nvPr>
        </p:nvSpPr>
        <p:spPr>
          <a:xfrm>
            <a:off x="1271588" y="4210675"/>
            <a:ext cx="9648825" cy="722312"/>
          </a:xfrm>
        </p:spPr>
        <p:txBody>
          <a:bodyPr anchor="b">
            <a:normAutofit/>
          </a:bodyPr>
          <a:lstStyle>
            <a:lvl1pPr marL="0" indent="0" algn="ctr">
              <a:buNone/>
              <a:defRPr sz="2000">
                <a:solidFill>
                  <a:schemeClr val="bg1"/>
                </a:solidFill>
                <a:latin typeface="+mj-lt"/>
              </a:defRPr>
            </a:lvl1pPr>
          </a:lstStyle>
          <a:p>
            <a:pPr lvl="0"/>
            <a:r>
              <a:rPr lang="en-US"/>
              <a:t>- QUOTE CITATION COPY GOES HERE</a:t>
            </a:r>
          </a:p>
        </p:txBody>
      </p:sp>
    </p:spTree>
    <p:extLst>
      <p:ext uri="{BB962C8B-B14F-4D97-AF65-F5344CB8AC3E}">
        <p14:creationId xmlns:p14="http://schemas.microsoft.com/office/powerpoint/2010/main" val="905226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Sta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2" name="Text Placeholder 7">
            <a:extLst>
              <a:ext uri="{FF2B5EF4-FFF2-40B4-BE49-F238E27FC236}">
                <a16:creationId xmlns:a16="http://schemas.microsoft.com/office/drawing/2014/main" id="{85DF4A76-374A-53C3-51AE-4E176E12E906}"/>
              </a:ext>
            </a:extLst>
          </p:cNvPr>
          <p:cNvSpPr>
            <a:spLocks noGrp="1"/>
          </p:cNvSpPr>
          <p:nvPr>
            <p:ph type="body" sz="quarter" idx="10" hasCustomPrompt="1"/>
          </p:nvPr>
        </p:nvSpPr>
        <p:spPr>
          <a:xfrm>
            <a:off x="899846" y="1649809"/>
            <a:ext cx="10392308" cy="1713105"/>
          </a:xfrm>
        </p:spPr>
        <p:txBody>
          <a:bodyPr>
            <a:noAutofit/>
          </a:bodyPr>
          <a:lstStyle>
            <a:lvl1pPr marL="0" indent="0" algn="ctr">
              <a:lnSpc>
                <a:spcPct val="100000"/>
              </a:lnSpc>
              <a:spcBef>
                <a:spcPts val="0"/>
              </a:spcBef>
              <a:buNone/>
              <a:defRPr sz="13000" b="1" baseline="0">
                <a:solidFill>
                  <a:schemeClr val="accent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187%</a:t>
            </a:r>
          </a:p>
        </p:txBody>
      </p:sp>
      <p:sp>
        <p:nvSpPr>
          <p:cNvPr id="6" name="Text Placeholder 13">
            <a:extLst>
              <a:ext uri="{FF2B5EF4-FFF2-40B4-BE49-F238E27FC236}">
                <a16:creationId xmlns:a16="http://schemas.microsoft.com/office/drawing/2014/main" id="{B688036F-51F9-85A0-61C1-468FC0DD413A}"/>
              </a:ext>
            </a:extLst>
          </p:cNvPr>
          <p:cNvSpPr>
            <a:spLocks noGrp="1"/>
          </p:cNvSpPr>
          <p:nvPr>
            <p:ph type="body" sz="quarter" idx="11" hasCustomPrompt="1"/>
          </p:nvPr>
        </p:nvSpPr>
        <p:spPr>
          <a:xfrm>
            <a:off x="899847" y="3495086"/>
            <a:ext cx="10392307" cy="488382"/>
          </a:xfrm>
        </p:spPr>
        <p:txBody>
          <a:bodyPr>
            <a:noAutofit/>
          </a:bodyPr>
          <a:lstStyle>
            <a:lvl1pPr marL="0" indent="0" algn="ctr">
              <a:lnSpc>
                <a:spcPct val="90000"/>
              </a:lnSpc>
              <a:spcBef>
                <a:spcPts val="0"/>
              </a:spcBef>
              <a:buNone/>
              <a:defRPr sz="1600" b="1" cap="all" spc="10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Stat support body copy goes here</a:t>
            </a:r>
            <a:br>
              <a:rPr lang="en-US"/>
            </a:br>
            <a:r>
              <a:rPr lang="en-US"/>
              <a:t>Up to two lines of support copy go here</a:t>
            </a:r>
          </a:p>
        </p:txBody>
      </p:sp>
      <p:sp>
        <p:nvSpPr>
          <p:cNvPr id="7" name="Text Placeholder 13">
            <a:extLst>
              <a:ext uri="{FF2B5EF4-FFF2-40B4-BE49-F238E27FC236}">
                <a16:creationId xmlns:a16="http://schemas.microsoft.com/office/drawing/2014/main" id="{D95B206B-F1C9-22E9-38C2-3DE96A40045F}"/>
              </a:ext>
            </a:extLst>
          </p:cNvPr>
          <p:cNvSpPr>
            <a:spLocks noGrp="1"/>
          </p:cNvSpPr>
          <p:nvPr>
            <p:ph type="body" sz="quarter" idx="12" hasCustomPrompt="1"/>
          </p:nvPr>
        </p:nvSpPr>
        <p:spPr>
          <a:xfrm>
            <a:off x="3314700" y="4181568"/>
            <a:ext cx="5562600" cy="1201781"/>
          </a:xfrm>
        </p:spPr>
        <p:txBody>
          <a:bodyPr>
            <a:noAutofit/>
          </a:bodyPr>
          <a:lstStyle>
            <a:lvl1pPr marL="0" indent="0" algn="ctr">
              <a:lnSpc>
                <a:spcPct val="100000"/>
              </a:lnSpc>
              <a:spcBef>
                <a:spcPts val="0"/>
              </a:spcBef>
              <a:buNone/>
              <a:defRPr sz="1600" b="0" cap="none" spc="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Follow-up copy would go here. Lorem ipsum dolor sit </a:t>
            </a:r>
            <a:r>
              <a:rPr lang="en-US" err="1"/>
              <a:t>amet</a:t>
            </a:r>
            <a:r>
              <a:rPr lang="en-US"/>
              <a:t>,</a:t>
            </a:r>
          </a:p>
          <a:p>
            <a:pPr lvl="0"/>
            <a:r>
              <a:rPr lang="en-US" err="1"/>
              <a:t>Consectetur</a:t>
            </a:r>
            <a:r>
              <a:rPr lang="en-US"/>
              <a:t> </a:t>
            </a:r>
            <a:r>
              <a:rPr lang="en-US" err="1"/>
              <a:t>adipiscing</a:t>
            </a:r>
            <a:r>
              <a:rPr lang="en-US"/>
              <a:t> </a:t>
            </a:r>
            <a:r>
              <a:rPr lang="en-US" err="1"/>
              <a:t>elit</a:t>
            </a:r>
            <a:r>
              <a:rPr lang="en-US"/>
              <a:t>. Sed </a:t>
            </a:r>
            <a:r>
              <a:rPr lang="en-US" err="1"/>
              <a:t>interdume</a:t>
            </a:r>
            <a:r>
              <a:rPr lang="en-US"/>
              <a:t> dolor.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interdume</a:t>
            </a:r>
            <a:r>
              <a:rPr lang="en-US"/>
              <a:t> dolor.</a:t>
            </a:r>
          </a:p>
          <a:p>
            <a:pPr lvl="0"/>
            <a:endParaRPr lang="en-US"/>
          </a:p>
        </p:txBody>
      </p:sp>
    </p:spTree>
    <p:extLst>
      <p:ext uri="{BB962C8B-B14F-4D97-AF65-F5344CB8AC3E}">
        <p14:creationId xmlns:p14="http://schemas.microsoft.com/office/powerpoint/2010/main" val="4131596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bout Flexer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8B92B-DE3B-9F54-432B-72B2682226BC}"/>
              </a:ext>
            </a:extLst>
          </p:cNvPr>
          <p:cNvSpPr txBox="1"/>
          <p:nvPr userDrawn="1"/>
        </p:nvSpPr>
        <p:spPr>
          <a:xfrm>
            <a:off x="609600" y="614826"/>
            <a:ext cx="5491503" cy="120032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chemeClr val="bg1"/>
                </a:solidFill>
                <a:effectLst/>
                <a:uLnTx/>
                <a:uFillTx/>
                <a:latin typeface="+mn-lt"/>
                <a:ea typeface="+mj-ea"/>
                <a:cs typeface="+mj-cs"/>
              </a:rPr>
              <a:t>About Flexera</a:t>
            </a:r>
            <a:endParaRPr lang="en-US" sz="4400" b="1" i="0" baseline="0">
              <a:solidFill>
                <a:schemeClr val="bg1"/>
              </a:solidFill>
            </a:endParaRPr>
          </a:p>
        </p:txBody>
      </p:sp>
      <p:sp>
        <p:nvSpPr>
          <p:cNvPr id="5" name="TextBox 4">
            <a:extLst>
              <a:ext uri="{FF2B5EF4-FFF2-40B4-BE49-F238E27FC236}">
                <a16:creationId xmlns:a16="http://schemas.microsoft.com/office/drawing/2014/main" id="{E7DA6587-18F9-A426-7102-7D17BED4DAED}"/>
              </a:ext>
            </a:extLst>
          </p:cNvPr>
          <p:cNvSpPr txBox="1"/>
          <p:nvPr userDrawn="1"/>
        </p:nvSpPr>
        <p:spPr>
          <a:xfrm>
            <a:off x="630638" y="1922731"/>
            <a:ext cx="7395762" cy="2708434"/>
          </a:xfrm>
          <a:prstGeom prst="rect">
            <a:avLst/>
          </a:prstGeom>
          <a:noFill/>
        </p:spPr>
        <p:txBody>
          <a:bodyPr wrap="square" rtlCol="0">
            <a:spAutoFit/>
          </a:bodyPr>
          <a:lstStyle/>
          <a:p>
            <a:pPr algn="l">
              <a:spcAft>
                <a:spcPts val="1200"/>
              </a:spcAft>
            </a:pPr>
            <a:r>
              <a:rPr lang="en-US" sz="1600" b="0" i="0">
                <a:solidFill>
                  <a:schemeClr val="bg1"/>
                </a:solidFill>
                <a:effectLst/>
                <a:latin typeface="+mn-lt"/>
              </a:rPr>
              <a:t>Flexera saves customers billions of dollars in wasted technology spend. A pioneer in Hybrid ITAM and FinOps, Flexera provides award-winning, data-oriented SaaS solutions for technology value optimization (TVO), enabling IT, finance, procurement and cloud teams to gain deep insights into cost optimization, compliance and risks for each business service. Flexera One solutions are built on a set of definitive customer, supplier and industry data, powered by Technopedia, that enables organizations </a:t>
            </a:r>
            <a:br>
              <a:rPr lang="en-US" sz="1600" b="0" i="0">
                <a:solidFill>
                  <a:schemeClr val="bg1"/>
                </a:solidFill>
                <a:effectLst/>
                <a:latin typeface="+mn-lt"/>
              </a:rPr>
            </a:br>
            <a:r>
              <a:rPr lang="en-US" sz="1600" b="0" i="0">
                <a:solidFill>
                  <a:schemeClr val="bg1"/>
                </a:solidFill>
                <a:effectLst/>
                <a:latin typeface="+mn-lt"/>
              </a:rPr>
              <a:t>to visualize their Enterprise Technology Blueprint™ in hybrid environments—from </a:t>
            </a:r>
            <a:br>
              <a:rPr lang="en-US" sz="1600" b="0" i="0">
                <a:solidFill>
                  <a:schemeClr val="bg1"/>
                </a:solidFill>
                <a:effectLst/>
                <a:latin typeface="+mn-lt"/>
              </a:rPr>
            </a:br>
            <a:r>
              <a:rPr lang="en-US" sz="1600" b="0" i="0">
                <a:solidFill>
                  <a:schemeClr val="bg1"/>
                </a:solidFill>
                <a:effectLst/>
                <a:latin typeface="+mn-lt"/>
              </a:rPr>
              <a:t>on-premises to SaaS to containers to cloud.</a:t>
            </a:r>
          </a:p>
          <a:p>
            <a:pPr algn="l">
              <a:spcAft>
                <a:spcPts val="1200"/>
              </a:spcAft>
            </a:pPr>
            <a:r>
              <a:rPr lang="en-US" sz="1600" b="0" i="0">
                <a:solidFill>
                  <a:schemeClr val="bg1"/>
                </a:solidFill>
                <a:effectLst/>
                <a:latin typeface="+mn-lt"/>
              </a:rPr>
              <a:t>More than 50,000 customers subscribe to Flexera’s technology value optimization solutions, delivered by 1,300+ team members worldwide. Learn more at </a:t>
            </a:r>
            <a:r>
              <a:rPr lang="en-US" sz="1600" b="1" u="sng" baseline="0">
                <a:solidFill>
                  <a:schemeClr val="bg1"/>
                </a:solidFill>
                <a:latin typeface="Calibri" panose="020F050202020403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flexera.com</a:t>
            </a:r>
            <a:endParaRPr lang="en-US" sz="1600" b="1" u="sng" baseline="0">
              <a:solidFill>
                <a:schemeClr val="bg1"/>
              </a:solidFill>
              <a:latin typeface="Calibri" panose="020F0502020204030204" pitchFamily="34" charset="0"/>
              <a:ea typeface="Source Sans Pro" panose="020B0503030403020204" pitchFamily="34" charset="0"/>
            </a:endParaRPr>
          </a:p>
        </p:txBody>
      </p:sp>
    </p:spTree>
    <p:extLst>
      <p:ext uri="{BB962C8B-B14F-4D97-AF65-F5344CB8AC3E}">
        <p14:creationId xmlns:p14="http://schemas.microsoft.com/office/powerpoint/2010/main" val="3620581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09E7E-A065-7085-E523-0FBF94C02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57" y="6505293"/>
            <a:ext cx="832485" cy="195707"/>
          </a:xfrm>
          <a:prstGeom prst="rect">
            <a:avLst/>
          </a:prstGeom>
        </p:spPr>
      </p:pic>
      <p:sp>
        <p:nvSpPr>
          <p:cNvPr id="3" name="TextBox 2">
            <a:extLst>
              <a:ext uri="{FF2B5EF4-FFF2-40B4-BE49-F238E27FC236}">
                <a16:creationId xmlns:a16="http://schemas.microsoft.com/office/drawing/2014/main" id="{0EB1D63F-0088-2EA3-BA98-3A10FEC90F51}"/>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Tree>
    <p:extLst>
      <p:ext uri="{BB962C8B-B14F-4D97-AF65-F5344CB8AC3E}">
        <p14:creationId xmlns:p14="http://schemas.microsoft.com/office/powerpoint/2010/main" val="3752961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58BCD5B-7EF8-BC2A-8C22-C692987AC1A7}"/>
              </a:ext>
            </a:extLst>
          </p:cNvPr>
          <p:cNvSpPr>
            <a:spLocks noGrp="1"/>
          </p:cNvSpPr>
          <p:nvPr>
            <p:ph type="sldNum" sz="quarter" idx="12"/>
          </p:nvPr>
        </p:nvSpPr>
        <p:spPr>
          <a:xfrm>
            <a:off x="10752666" y="6492874"/>
            <a:ext cx="829733" cy="374657"/>
          </a:xfrm>
          <a:prstGeom prst="rect">
            <a:avLst/>
          </a:prstGeom>
        </p:spPr>
        <p:txBody>
          <a:bodyPr/>
          <a:lstStyle/>
          <a:p>
            <a:fld id="{A8E3BFFC-848E-0349-A269-4F9EEBB11FFC}" type="slidenum">
              <a:rPr lang="en-US" smtClean="0"/>
              <a:t>‹#›</a:t>
            </a:fld>
            <a:endParaRPr lang="en-US"/>
          </a:p>
        </p:txBody>
      </p:sp>
    </p:spTree>
    <p:extLst>
      <p:ext uri="{BB962C8B-B14F-4D97-AF65-F5344CB8AC3E}">
        <p14:creationId xmlns:p14="http://schemas.microsoft.com/office/powerpoint/2010/main" val="237855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1AB6-5965-05D4-3402-C969FF61C94B}"/>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D03097D9-7A67-0354-5148-82743B5C0F6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22895D4-3DB6-5AA0-7ABA-3CB5BF5169B4}"/>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36406179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192084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98108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Onl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1876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1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7506410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497B6-4B01-9A57-C43F-B5D2D3727F23}"/>
              </a:ext>
            </a:extLst>
          </p:cNvPr>
          <p:cNvSpPr>
            <a:spLocks noGrp="1"/>
          </p:cNvSpPr>
          <p:nvPr>
            <p:ph type="title"/>
          </p:nvPr>
        </p:nvSpPr>
        <p:spPr>
          <a:xfrm>
            <a:off x="609600" y="374657"/>
            <a:ext cx="10972800" cy="1003421"/>
          </a:xfrm>
          <a:prstGeom prst="rect">
            <a:avLst/>
          </a:prstGeom>
        </p:spPr>
        <p:txBody>
          <a:bodyPr vert="horz" lIns="91440" tIns="45720" rIns="91440" bIns="45720" rtlCol="0" anchor="t">
            <a:normAutofit/>
          </a:bodyPr>
          <a:lstStyle/>
          <a:p>
            <a:r>
              <a:rPr lang="en-US" sz="3200" b="0" strike="noStrike" spc="-1">
                <a:solidFill>
                  <a:srgbClr val="101E2C"/>
                </a:solidFill>
                <a:latin typeface="Calibri"/>
                <a:ea typeface="Calibri"/>
              </a:rPr>
              <a:t>Simple Slide with Text</a:t>
            </a:r>
            <a:endParaRPr lang="en-US"/>
          </a:p>
        </p:txBody>
      </p:sp>
      <p:sp>
        <p:nvSpPr>
          <p:cNvPr id="3" name="Text Placeholder 2">
            <a:extLst>
              <a:ext uri="{FF2B5EF4-FFF2-40B4-BE49-F238E27FC236}">
                <a16:creationId xmlns:a16="http://schemas.microsoft.com/office/drawing/2014/main" id="{3C4EB858-8A94-7848-C275-0FAC7D68FDEE}"/>
              </a:ext>
            </a:extLst>
          </p:cNvPr>
          <p:cNvSpPr>
            <a:spLocks noGrp="1"/>
          </p:cNvSpPr>
          <p:nvPr>
            <p:ph type="body" idx="1"/>
          </p:nvPr>
        </p:nvSpPr>
        <p:spPr>
          <a:xfrm>
            <a:off x="609600" y="1659467"/>
            <a:ext cx="10972800" cy="45174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20636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802" r:id="rId6"/>
    <p:sldLayoutId id="2147483878" r:id="rId7"/>
    <p:sldLayoutId id="2147483787" r:id="rId8"/>
    <p:sldLayoutId id="2147483870" r:id="rId9"/>
    <p:sldLayoutId id="2147483805" r:id="rId10"/>
    <p:sldLayoutId id="2147483808" r:id="rId11"/>
    <p:sldLayoutId id="2147483812" r:id="rId12"/>
    <p:sldLayoutId id="2147483816" r:id="rId13"/>
    <p:sldLayoutId id="2147483820" r:id="rId14"/>
    <p:sldLayoutId id="2147483824" r:id="rId15"/>
    <p:sldLayoutId id="2147483828" r:id="rId16"/>
    <p:sldLayoutId id="2147483877" r:id="rId17"/>
    <p:sldLayoutId id="2147483873" r:id="rId18"/>
    <p:sldLayoutId id="2147483832" r:id="rId19"/>
    <p:sldLayoutId id="2147483852" r:id="rId20"/>
    <p:sldLayoutId id="2147483854" r:id="rId21"/>
    <p:sldLayoutId id="2147483856" r:id="rId22"/>
    <p:sldLayoutId id="2147483858" r:id="rId23"/>
    <p:sldLayoutId id="2147483860" r:id="rId24"/>
    <p:sldLayoutId id="2147483862" r:id="rId25"/>
    <p:sldLayoutId id="2147483864" r:id="rId26"/>
    <p:sldLayoutId id="2147483874" r:id="rId27"/>
    <p:sldLayoutId id="2147483875" r:id="rId28"/>
    <p:sldLayoutId id="2147483876" r:id="rId29"/>
    <p:sldLayoutId id="2147483866" r:id="rId30"/>
    <p:sldLayoutId id="2147483834" r:id="rId31"/>
    <p:sldLayoutId id="2147483835" r:id="rId32"/>
    <p:sldLayoutId id="2147483836" r:id="rId33"/>
    <p:sldLayoutId id="2147483837" r:id="rId34"/>
    <p:sldLayoutId id="2147483838" r:id="rId35"/>
    <p:sldLayoutId id="2147483839" r:id="rId36"/>
    <p:sldLayoutId id="2147483800" r:id="rId37"/>
    <p:sldLayoutId id="2147483806" r:id="rId38"/>
    <p:sldLayoutId id="2147483809" r:id="rId39"/>
    <p:sldLayoutId id="2147483813" r:id="rId40"/>
    <p:sldLayoutId id="2147483847" r:id="rId41"/>
    <p:sldLayoutId id="2147483821" r:id="rId42"/>
    <p:sldLayoutId id="2147483825" r:id="rId43"/>
    <p:sldLayoutId id="2147483829" r:id="rId44"/>
    <p:sldLayoutId id="2147483848" r:id="rId45"/>
    <p:sldLayoutId id="2147483850" r:id="rId46"/>
    <p:sldLayoutId id="2147483868" r:id="rId47"/>
    <p:sldLayoutId id="2147483871" r:id="rId48"/>
    <p:sldLayoutId id="2147483879" r:id="rId49"/>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523875" indent="-236538"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2pPr>
      <a:lvl3pPr marL="744538" indent="-2032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3pPr>
      <a:lvl4pPr marL="981075"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201738"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840" userDrawn="1">
          <p15:clr>
            <a:srgbClr val="F26B43"/>
          </p15:clr>
        </p15:guide>
        <p15:guide id="4" orient="horz" pos="216" userDrawn="1">
          <p15:clr>
            <a:srgbClr val="F26B43"/>
          </p15:clr>
        </p15:guide>
        <p15:guide id="5" orient="horz" pos="1032" userDrawn="1">
          <p15:clr>
            <a:srgbClr val="F26B43"/>
          </p15:clr>
        </p15:guide>
        <p15:guide id="6" orient="horz" pos="3888" userDrawn="1">
          <p15:clr>
            <a:srgbClr val="F26B43"/>
          </p15:clr>
        </p15:guide>
        <p15:guide id="7" orient="horz" pos="4080" userDrawn="1">
          <p15:clr>
            <a:srgbClr val="F26B43"/>
          </p15:clr>
        </p15:guide>
        <p15:guide id="8" pos="4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reference.rightscale.com/billing_center/#/" TargetMode="External"/><Relationship Id="rId2" Type="http://schemas.openxmlformats.org/officeDocument/2006/relationships/hyperlink" Target="https://developer.flexera.com/docs/api/finops-customizations/v1" TargetMode="External"/><Relationship Id="rId1" Type="http://schemas.openxmlformats.org/officeDocument/2006/relationships/slideLayout" Target="../slideLayouts/slideLayout4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B1C89E-247F-FD4F-A0D9-D5750C7B14BA}"/>
              </a:ext>
            </a:extLst>
          </p:cNvPr>
          <p:cNvSpPr>
            <a:spLocks noGrp="1"/>
          </p:cNvSpPr>
          <p:nvPr>
            <p:ph type="ctrTitle"/>
          </p:nvPr>
        </p:nvSpPr>
        <p:spPr>
          <a:xfrm>
            <a:off x="509754" y="2314497"/>
            <a:ext cx="10187182" cy="2229005"/>
          </a:xfrm>
        </p:spPr>
        <p:txBody>
          <a:bodyPr>
            <a:noAutofit/>
          </a:bodyPr>
          <a:lstStyle/>
          <a:p>
            <a:r>
              <a:rPr lang="en-US" sz="5400" dirty="0">
                <a:latin typeface="+mj-lt"/>
              </a:rPr>
              <a:t>Cost Allocation</a:t>
            </a:r>
            <a:br>
              <a:rPr lang="en-US" sz="5400" dirty="0">
                <a:latin typeface="+mj-lt"/>
              </a:rPr>
            </a:br>
            <a:r>
              <a:rPr lang="en-US" sz="5400" dirty="0">
                <a:latin typeface="+mj-lt"/>
              </a:rPr>
              <a:t>Introduction</a:t>
            </a:r>
            <a:br>
              <a:rPr lang="en-US" sz="5400" dirty="0">
                <a:latin typeface="+mj-lt"/>
              </a:rPr>
            </a:br>
            <a:r>
              <a:rPr lang="en-US" sz="2000" dirty="0">
                <a:latin typeface="+mj-lt"/>
              </a:rPr>
              <a:t>July 2025</a:t>
            </a:r>
            <a:br>
              <a:rPr lang="en-US" sz="5400" dirty="0">
                <a:latin typeface="+mj-lt"/>
              </a:rPr>
            </a:br>
            <a:endParaRPr lang="en-US" sz="5400" dirty="0">
              <a:latin typeface="+mj-lt"/>
            </a:endParaRPr>
          </a:p>
        </p:txBody>
      </p:sp>
    </p:spTree>
    <p:extLst>
      <p:ext uri="{BB962C8B-B14F-4D97-AF65-F5344CB8AC3E}">
        <p14:creationId xmlns:p14="http://schemas.microsoft.com/office/powerpoint/2010/main" val="3461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D95F9-2F5C-69A4-4DAA-79928EBD4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5D0C5-49F3-2564-1897-E1318FAC215D}"/>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Billing Centers</a:t>
            </a:r>
          </a:p>
        </p:txBody>
      </p:sp>
      <p:sp>
        <p:nvSpPr>
          <p:cNvPr id="12" name="Slide Number Placeholder 3">
            <a:extLst>
              <a:ext uri="{FF2B5EF4-FFF2-40B4-BE49-F238E27FC236}">
                <a16:creationId xmlns:a16="http://schemas.microsoft.com/office/drawing/2014/main" id="{3B132126-9D9B-80F4-7A5C-FF77B780BE4B}"/>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10</a:t>
            </a:fld>
            <a:endParaRPr lang="en-US"/>
          </a:p>
        </p:txBody>
      </p:sp>
      <p:sp>
        <p:nvSpPr>
          <p:cNvPr id="4" name="Content Placeholder 3">
            <a:extLst>
              <a:ext uri="{FF2B5EF4-FFF2-40B4-BE49-F238E27FC236}">
                <a16:creationId xmlns:a16="http://schemas.microsoft.com/office/drawing/2014/main" id="{912A9A3F-2B03-19D4-F0F8-A6A0B9A0AB10}"/>
              </a:ext>
            </a:extLst>
          </p:cNvPr>
          <p:cNvSpPr>
            <a:spLocks noGrp="1"/>
          </p:cNvSpPr>
          <p:nvPr>
            <p:ph idx="1"/>
          </p:nvPr>
        </p:nvSpPr>
        <p:spPr>
          <a:xfrm>
            <a:off x="609600" y="1659466"/>
            <a:ext cx="7843284" cy="4833408"/>
          </a:xfrm>
        </p:spPr>
        <p:txBody>
          <a:bodyPr>
            <a:normAutofit lnSpcReduction="10000"/>
          </a:bodyPr>
          <a:lstStyle/>
          <a:p>
            <a:r>
              <a:rPr lang="en-US" dirty="0"/>
              <a:t>Billing Centers are buckets that store costs associated with a particular business unit, department, application, etc. within an organization.</a:t>
            </a:r>
            <a:br>
              <a:rPr lang="en-US" dirty="0"/>
            </a:br>
            <a:endParaRPr lang="en-US" dirty="0"/>
          </a:p>
          <a:p>
            <a:r>
              <a:rPr lang="en-US" dirty="0"/>
              <a:t>Billing Centers are hierarchical; each Billing Center can have several Billing Centers underneath it.</a:t>
            </a:r>
            <a:br>
              <a:rPr lang="en-US" dirty="0"/>
            </a:br>
            <a:endParaRPr lang="en-US" dirty="0"/>
          </a:p>
          <a:p>
            <a:r>
              <a:rPr lang="en-US" dirty="0"/>
              <a:t>Costs that are not allocated to a Billing Center are automatically placed in the </a:t>
            </a:r>
            <a:r>
              <a:rPr lang="en-US" i="1" dirty="0"/>
              <a:t>Unallocated</a:t>
            </a:r>
            <a:r>
              <a:rPr lang="en-US" dirty="0"/>
              <a:t> Billing Center. This is the only Billing Center that exists by default and cannot be deleted or modified.</a:t>
            </a:r>
          </a:p>
        </p:txBody>
      </p:sp>
      <p:pic>
        <p:nvPicPr>
          <p:cNvPr id="10" name="Picture 9">
            <a:extLst>
              <a:ext uri="{FF2B5EF4-FFF2-40B4-BE49-F238E27FC236}">
                <a16:creationId xmlns:a16="http://schemas.microsoft.com/office/drawing/2014/main" id="{D2870601-AD7E-4BB7-21BA-0D1C00CB748E}"/>
              </a:ext>
            </a:extLst>
          </p:cNvPr>
          <p:cNvPicPr>
            <a:picLocks noChangeAspect="1"/>
          </p:cNvPicPr>
          <p:nvPr/>
        </p:nvPicPr>
        <p:blipFill>
          <a:blip r:embed="rId2"/>
          <a:stretch>
            <a:fillRect/>
          </a:stretch>
        </p:blipFill>
        <p:spPr>
          <a:xfrm>
            <a:off x="8548577" y="609206"/>
            <a:ext cx="3048425" cy="5639587"/>
          </a:xfrm>
          <a:prstGeom prst="rect">
            <a:avLst/>
          </a:prstGeom>
        </p:spPr>
      </p:pic>
    </p:spTree>
    <p:extLst>
      <p:ext uri="{BB962C8B-B14F-4D97-AF65-F5344CB8AC3E}">
        <p14:creationId xmlns:p14="http://schemas.microsoft.com/office/powerpoint/2010/main" val="283501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336E-2048-BF84-7857-F561848E3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C911A-2AB9-B15A-006E-C8A96E89F530}"/>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Billing Centers: Example Hierarchy</a:t>
            </a:r>
          </a:p>
        </p:txBody>
      </p:sp>
      <p:sp>
        <p:nvSpPr>
          <p:cNvPr id="12" name="Slide Number Placeholder 3">
            <a:extLst>
              <a:ext uri="{FF2B5EF4-FFF2-40B4-BE49-F238E27FC236}">
                <a16:creationId xmlns:a16="http://schemas.microsoft.com/office/drawing/2014/main" id="{995FAD8D-8DE6-D5C5-BE11-1E8CED1F2F42}"/>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11</a:t>
            </a:fld>
            <a:endParaRPr lang="en-US"/>
          </a:p>
        </p:txBody>
      </p:sp>
      <p:sp>
        <p:nvSpPr>
          <p:cNvPr id="7" name="Rectangle 6">
            <a:extLst>
              <a:ext uri="{FF2B5EF4-FFF2-40B4-BE49-F238E27FC236}">
                <a16:creationId xmlns:a16="http://schemas.microsoft.com/office/drawing/2014/main" id="{8D460BF7-CABE-6289-157E-8D8ABA6320AD}"/>
              </a:ext>
            </a:extLst>
          </p:cNvPr>
          <p:cNvSpPr/>
          <p:nvPr/>
        </p:nvSpPr>
        <p:spPr>
          <a:xfrm>
            <a:off x="5282083" y="1459506"/>
            <a:ext cx="1627833" cy="914400"/>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Engineering</a:t>
            </a:r>
          </a:p>
        </p:txBody>
      </p:sp>
      <p:sp>
        <p:nvSpPr>
          <p:cNvPr id="11" name="Rectangle 10">
            <a:extLst>
              <a:ext uri="{FF2B5EF4-FFF2-40B4-BE49-F238E27FC236}">
                <a16:creationId xmlns:a16="http://schemas.microsoft.com/office/drawing/2014/main" id="{28DAF005-2564-FE2C-DDBB-968D837237E3}"/>
              </a:ext>
            </a:extLst>
          </p:cNvPr>
          <p:cNvSpPr/>
          <p:nvPr/>
        </p:nvSpPr>
        <p:spPr>
          <a:xfrm>
            <a:off x="2810190" y="2971800"/>
            <a:ext cx="1627833" cy="9144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Team Apple</a:t>
            </a:r>
          </a:p>
        </p:txBody>
      </p:sp>
      <p:sp>
        <p:nvSpPr>
          <p:cNvPr id="14" name="Rectangle 13">
            <a:extLst>
              <a:ext uri="{FF2B5EF4-FFF2-40B4-BE49-F238E27FC236}">
                <a16:creationId xmlns:a16="http://schemas.microsoft.com/office/drawing/2014/main" id="{A3EC8B1C-9AD4-09D5-2F67-16A0617BD5DC}"/>
              </a:ext>
            </a:extLst>
          </p:cNvPr>
          <p:cNvSpPr/>
          <p:nvPr/>
        </p:nvSpPr>
        <p:spPr>
          <a:xfrm>
            <a:off x="7753977" y="2971800"/>
            <a:ext cx="1627833" cy="914400"/>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Team Pear</a:t>
            </a:r>
          </a:p>
        </p:txBody>
      </p:sp>
      <p:sp>
        <p:nvSpPr>
          <p:cNvPr id="15" name="Rectangle 14">
            <a:extLst>
              <a:ext uri="{FF2B5EF4-FFF2-40B4-BE49-F238E27FC236}">
                <a16:creationId xmlns:a16="http://schemas.microsoft.com/office/drawing/2014/main" id="{8138067E-DF99-94E9-0496-CDB9A247AA89}"/>
              </a:ext>
            </a:extLst>
          </p:cNvPr>
          <p:cNvSpPr/>
          <p:nvPr/>
        </p:nvSpPr>
        <p:spPr>
          <a:xfrm>
            <a:off x="1785259" y="4484094"/>
            <a:ext cx="1627833" cy="9144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br>
              <a:rPr lang="en-US" dirty="0"/>
            </a:br>
            <a:r>
              <a:rPr lang="en-US" dirty="0"/>
              <a:t>859644</a:t>
            </a:r>
          </a:p>
        </p:txBody>
      </p:sp>
      <p:sp>
        <p:nvSpPr>
          <p:cNvPr id="17" name="Rectangle 16">
            <a:extLst>
              <a:ext uri="{FF2B5EF4-FFF2-40B4-BE49-F238E27FC236}">
                <a16:creationId xmlns:a16="http://schemas.microsoft.com/office/drawing/2014/main" id="{2743D793-6D6F-AC99-DE74-F3E2DFC4F1A5}"/>
              </a:ext>
            </a:extLst>
          </p:cNvPr>
          <p:cNvSpPr/>
          <p:nvPr/>
        </p:nvSpPr>
        <p:spPr>
          <a:xfrm>
            <a:off x="3758085" y="4484094"/>
            <a:ext cx="1627833" cy="9144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br>
              <a:rPr lang="en-US" dirty="0"/>
            </a:br>
            <a:r>
              <a:rPr lang="en-US" dirty="0"/>
              <a:t>123568</a:t>
            </a:r>
          </a:p>
        </p:txBody>
      </p:sp>
      <p:sp>
        <p:nvSpPr>
          <p:cNvPr id="18" name="Rectangle 17">
            <a:extLst>
              <a:ext uri="{FF2B5EF4-FFF2-40B4-BE49-F238E27FC236}">
                <a16:creationId xmlns:a16="http://schemas.microsoft.com/office/drawing/2014/main" id="{A741C6A7-A8F4-7478-D3E3-0873326ED71F}"/>
              </a:ext>
            </a:extLst>
          </p:cNvPr>
          <p:cNvSpPr/>
          <p:nvPr/>
        </p:nvSpPr>
        <p:spPr>
          <a:xfrm>
            <a:off x="6806082" y="4484094"/>
            <a:ext cx="1627833" cy="9144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br>
              <a:rPr lang="en-US" dirty="0"/>
            </a:br>
            <a:r>
              <a:rPr lang="en-US" dirty="0"/>
              <a:t>569875</a:t>
            </a:r>
          </a:p>
        </p:txBody>
      </p:sp>
      <p:sp>
        <p:nvSpPr>
          <p:cNvPr id="19" name="Rectangle 18">
            <a:extLst>
              <a:ext uri="{FF2B5EF4-FFF2-40B4-BE49-F238E27FC236}">
                <a16:creationId xmlns:a16="http://schemas.microsoft.com/office/drawing/2014/main" id="{E169DEB9-5CB7-44CE-6ECC-4739ACE66965}"/>
              </a:ext>
            </a:extLst>
          </p:cNvPr>
          <p:cNvSpPr/>
          <p:nvPr/>
        </p:nvSpPr>
        <p:spPr>
          <a:xfrm>
            <a:off x="8778908" y="4484094"/>
            <a:ext cx="1627833" cy="9144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br>
              <a:rPr lang="en-US" dirty="0"/>
            </a:br>
            <a:r>
              <a:rPr lang="en-US" dirty="0"/>
              <a:t>559622</a:t>
            </a:r>
          </a:p>
        </p:txBody>
      </p:sp>
      <p:cxnSp>
        <p:nvCxnSpPr>
          <p:cNvPr id="21" name="Straight Arrow Connector 20">
            <a:extLst>
              <a:ext uri="{FF2B5EF4-FFF2-40B4-BE49-F238E27FC236}">
                <a16:creationId xmlns:a16="http://schemas.microsoft.com/office/drawing/2014/main" id="{99DEDDA9-ECA0-F532-BB88-77F726AC5613}"/>
              </a:ext>
            </a:extLst>
          </p:cNvPr>
          <p:cNvCxnSpPr>
            <a:cxnSpLocks/>
            <a:stCxn id="7" idx="2"/>
            <a:endCxn id="11" idx="3"/>
          </p:cNvCxnSpPr>
          <p:nvPr/>
        </p:nvCxnSpPr>
        <p:spPr>
          <a:xfrm flipH="1">
            <a:off x="4438023" y="2373906"/>
            <a:ext cx="1657977" cy="10550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50E649-B15D-253D-9DF3-32361374037E}"/>
              </a:ext>
            </a:extLst>
          </p:cNvPr>
          <p:cNvCxnSpPr>
            <a:cxnSpLocks/>
            <a:stCxn id="7" idx="2"/>
            <a:endCxn id="14" idx="1"/>
          </p:cNvCxnSpPr>
          <p:nvPr/>
        </p:nvCxnSpPr>
        <p:spPr>
          <a:xfrm>
            <a:off x="6096000" y="2373906"/>
            <a:ext cx="1657977" cy="10550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BAD914F-D072-2E2B-8622-F3291CE55790}"/>
              </a:ext>
            </a:extLst>
          </p:cNvPr>
          <p:cNvCxnSpPr>
            <a:cxnSpLocks/>
            <a:stCxn id="11" idx="2"/>
            <a:endCxn id="15" idx="0"/>
          </p:cNvCxnSpPr>
          <p:nvPr/>
        </p:nvCxnSpPr>
        <p:spPr>
          <a:xfrm flipH="1">
            <a:off x="2599176" y="3886200"/>
            <a:ext cx="1024931" cy="5978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525D28-C5D3-8BE1-FB1E-074C8B10A105}"/>
              </a:ext>
            </a:extLst>
          </p:cNvPr>
          <p:cNvCxnSpPr>
            <a:cxnSpLocks/>
            <a:stCxn id="11" idx="2"/>
            <a:endCxn id="17" idx="0"/>
          </p:cNvCxnSpPr>
          <p:nvPr/>
        </p:nvCxnSpPr>
        <p:spPr>
          <a:xfrm>
            <a:off x="3624107" y="3886200"/>
            <a:ext cx="947895" cy="5978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E3800B-00C2-8466-DD69-56F7E777FD43}"/>
              </a:ext>
            </a:extLst>
          </p:cNvPr>
          <p:cNvCxnSpPr>
            <a:cxnSpLocks/>
            <a:stCxn id="14" idx="2"/>
            <a:endCxn id="18" idx="0"/>
          </p:cNvCxnSpPr>
          <p:nvPr/>
        </p:nvCxnSpPr>
        <p:spPr>
          <a:xfrm flipH="1">
            <a:off x="7619999" y="3886200"/>
            <a:ext cx="947895" cy="5978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C7C005-7186-21D1-2B8F-4BDB57536C7B}"/>
              </a:ext>
            </a:extLst>
          </p:cNvPr>
          <p:cNvCxnSpPr>
            <a:cxnSpLocks/>
            <a:stCxn id="14" idx="2"/>
            <a:endCxn id="19" idx="0"/>
          </p:cNvCxnSpPr>
          <p:nvPr/>
        </p:nvCxnSpPr>
        <p:spPr>
          <a:xfrm>
            <a:off x="8567894" y="3886200"/>
            <a:ext cx="1024931" cy="59789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49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C71D-268E-89AD-339A-5FB0E69EA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38CF3-C115-439F-6789-816D9509FB0D}"/>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Billing Centers: Allocation</a:t>
            </a:r>
          </a:p>
        </p:txBody>
      </p:sp>
      <p:sp>
        <p:nvSpPr>
          <p:cNvPr id="12" name="Slide Number Placeholder 3">
            <a:extLst>
              <a:ext uri="{FF2B5EF4-FFF2-40B4-BE49-F238E27FC236}">
                <a16:creationId xmlns:a16="http://schemas.microsoft.com/office/drawing/2014/main" id="{9858FD3F-D0DC-C14C-2F5F-855669CC714F}"/>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12</a:t>
            </a:fld>
            <a:endParaRPr lang="en-US"/>
          </a:p>
        </p:txBody>
      </p:sp>
      <p:sp>
        <p:nvSpPr>
          <p:cNvPr id="4" name="Content Placeholder 3">
            <a:extLst>
              <a:ext uri="{FF2B5EF4-FFF2-40B4-BE49-F238E27FC236}">
                <a16:creationId xmlns:a16="http://schemas.microsoft.com/office/drawing/2014/main" id="{A51176B5-5577-280C-3414-DC9CA5B0BB32}"/>
              </a:ext>
            </a:extLst>
          </p:cNvPr>
          <p:cNvSpPr>
            <a:spLocks noGrp="1"/>
          </p:cNvSpPr>
          <p:nvPr>
            <p:ph idx="1"/>
          </p:nvPr>
        </p:nvSpPr>
        <p:spPr>
          <a:xfrm>
            <a:off x="609600" y="1659466"/>
            <a:ext cx="5982119" cy="4833408"/>
          </a:xfrm>
        </p:spPr>
        <p:txBody>
          <a:bodyPr>
            <a:normAutofit fontScale="92500" lnSpcReduction="10000"/>
          </a:bodyPr>
          <a:lstStyle/>
          <a:p>
            <a:r>
              <a:rPr lang="en-US" dirty="0"/>
              <a:t>New Billing Centers, by default, will have no costs allocated to them.</a:t>
            </a:r>
            <a:br>
              <a:rPr lang="en-US" dirty="0"/>
            </a:br>
            <a:endParaRPr lang="en-US" dirty="0"/>
          </a:p>
          <a:p>
            <a:r>
              <a:rPr lang="en-US" dirty="0"/>
              <a:t>Costs are allocated to Billing Centers using a special Rule-Based Dimension named “BC Allocation”.</a:t>
            </a:r>
            <a:br>
              <a:rPr lang="en-US" dirty="0"/>
            </a:br>
            <a:endParaRPr lang="en-US" dirty="0"/>
          </a:p>
          <a:p>
            <a:r>
              <a:rPr lang="en-US" dirty="0"/>
              <a:t>The value of the rules for this dimension should be set to the ID of the Billing Center the costs should be allocated to.</a:t>
            </a:r>
            <a:br>
              <a:rPr lang="en-US" dirty="0"/>
            </a:br>
            <a:endParaRPr lang="en-US" dirty="0"/>
          </a:p>
          <a:p>
            <a:r>
              <a:rPr lang="en-US" dirty="0"/>
              <a:t>Allocations will trickle up through the Billing Center hierarchy.</a:t>
            </a:r>
          </a:p>
        </p:txBody>
      </p:sp>
      <p:pic>
        <p:nvPicPr>
          <p:cNvPr id="5" name="Picture 4">
            <a:extLst>
              <a:ext uri="{FF2B5EF4-FFF2-40B4-BE49-F238E27FC236}">
                <a16:creationId xmlns:a16="http://schemas.microsoft.com/office/drawing/2014/main" id="{AFD579AA-5FFB-33F8-9E86-7D6EFAA14F3F}"/>
              </a:ext>
            </a:extLst>
          </p:cNvPr>
          <p:cNvPicPr>
            <a:picLocks noChangeAspect="1"/>
          </p:cNvPicPr>
          <p:nvPr/>
        </p:nvPicPr>
        <p:blipFill>
          <a:blip r:embed="rId2"/>
          <a:stretch>
            <a:fillRect/>
          </a:stretch>
        </p:blipFill>
        <p:spPr>
          <a:xfrm>
            <a:off x="6857340" y="1378078"/>
            <a:ext cx="4725059" cy="4229690"/>
          </a:xfrm>
          <a:prstGeom prst="rect">
            <a:avLst/>
          </a:prstGeom>
          <a:ln w="25400">
            <a:solidFill>
              <a:schemeClr val="tx1">
                <a:lumMod val="50000"/>
              </a:schemeClr>
            </a:solidFill>
          </a:ln>
        </p:spPr>
      </p:pic>
    </p:spTree>
    <p:extLst>
      <p:ext uri="{BB962C8B-B14F-4D97-AF65-F5344CB8AC3E}">
        <p14:creationId xmlns:p14="http://schemas.microsoft.com/office/powerpoint/2010/main" val="197578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E7D7E-D140-5EBF-B880-7262F0F045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A21227-86AB-E524-BD12-12E9BE41D282}"/>
              </a:ext>
            </a:extLst>
          </p:cNvPr>
          <p:cNvSpPr>
            <a:spLocks noGrp="1"/>
          </p:cNvSpPr>
          <p:nvPr>
            <p:ph type="title"/>
          </p:nvPr>
        </p:nvSpPr>
        <p:spPr>
          <a:xfrm>
            <a:off x="0" y="2285999"/>
            <a:ext cx="9619488" cy="1143001"/>
          </a:xfrm>
        </p:spPr>
        <p:txBody>
          <a:bodyPr>
            <a:normAutofit/>
          </a:bodyPr>
          <a:lstStyle/>
          <a:p>
            <a:pPr algn="ctr"/>
            <a:r>
              <a:rPr lang="en-GB" sz="7200" dirty="0"/>
              <a:t>APIs</a:t>
            </a:r>
            <a:endParaRPr lang="en-US" sz="7200" dirty="0"/>
          </a:p>
        </p:txBody>
      </p:sp>
    </p:spTree>
    <p:extLst>
      <p:ext uri="{BB962C8B-B14F-4D97-AF65-F5344CB8AC3E}">
        <p14:creationId xmlns:p14="http://schemas.microsoft.com/office/powerpoint/2010/main" val="2719805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C3D9-02F8-610C-71C9-1B8EEA26F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B3396-41E1-CE51-F557-D1794D20FD22}"/>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APIs</a:t>
            </a:r>
          </a:p>
        </p:txBody>
      </p:sp>
      <p:sp>
        <p:nvSpPr>
          <p:cNvPr id="12" name="Slide Number Placeholder 3">
            <a:extLst>
              <a:ext uri="{FF2B5EF4-FFF2-40B4-BE49-F238E27FC236}">
                <a16:creationId xmlns:a16="http://schemas.microsoft.com/office/drawing/2014/main" id="{9279D1EB-2958-DBD9-5FE1-219B12BCDC45}"/>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14</a:t>
            </a:fld>
            <a:endParaRPr lang="en-US"/>
          </a:p>
        </p:txBody>
      </p:sp>
      <p:sp>
        <p:nvSpPr>
          <p:cNvPr id="4" name="Content Placeholder 3">
            <a:extLst>
              <a:ext uri="{FF2B5EF4-FFF2-40B4-BE49-F238E27FC236}">
                <a16:creationId xmlns:a16="http://schemas.microsoft.com/office/drawing/2014/main" id="{3E5AD0FA-7A65-465A-5230-69861D9961CD}"/>
              </a:ext>
            </a:extLst>
          </p:cNvPr>
          <p:cNvSpPr>
            <a:spLocks noGrp="1"/>
          </p:cNvSpPr>
          <p:nvPr>
            <p:ph idx="1"/>
          </p:nvPr>
        </p:nvSpPr>
        <p:spPr>
          <a:xfrm>
            <a:off x="609600" y="1659466"/>
            <a:ext cx="10972799" cy="3887224"/>
          </a:xfrm>
        </p:spPr>
        <p:txBody>
          <a:bodyPr>
            <a:normAutofit lnSpcReduction="10000"/>
          </a:bodyPr>
          <a:lstStyle/>
          <a:p>
            <a:r>
              <a:rPr lang="en-US" dirty="0"/>
              <a:t>Custom dimensions and Billing Centers can be manipulated via REST APIs using a Flexera One access token.</a:t>
            </a:r>
            <a:br>
              <a:rPr lang="en-US" dirty="0"/>
            </a:br>
            <a:endParaRPr lang="en-US" dirty="0"/>
          </a:p>
          <a:p>
            <a:r>
              <a:rPr lang="en-US" dirty="0"/>
              <a:t>This is useful for building automation to generate Billing Centers and Rule-Based Dimensions based on an external source of truth, such as a CMDB or database.</a:t>
            </a:r>
            <a:br>
              <a:rPr lang="en-US" dirty="0"/>
            </a:br>
            <a:endParaRPr lang="en-US" dirty="0"/>
          </a:p>
          <a:p>
            <a:r>
              <a:rPr lang="en-US" dirty="0"/>
              <a:t>Documentation can be found here:</a:t>
            </a:r>
          </a:p>
          <a:p>
            <a:pPr lvl="1"/>
            <a:r>
              <a:rPr lang="en-US" dirty="0"/>
              <a:t>Dimensions: </a:t>
            </a:r>
            <a:r>
              <a:rPr lang="en-US" dirty="0">
                <a:hlinkClick r:id="rId2"/>
              </a:rPr>
              <a:t>https://developer.flexera.com/docs/api/finops-customizations/v1</a:t>
            </a:r>
            <a:endParaRPr lang="en-US" dirty="0"/>
          </a:p>
          <a:p>
            <a:pPr lvl="1"/>
            <a:r>
              <a:rPr lang="en-US" dirty="0"/>
              <a:t>Billing Centers: </a:t>
            </a:r>
            <a:r>
              <a:rPr lang="en-US" dirty="0">
                <a:hlinkClick r:id="rId3"/>
              </a:rPr>
              <a:t>https://reference.rightscale.com/billing_center/#/</a:t>
            </a:r>
            <a:endParaRPr lang="en-US" dirty="0"/>
          </a:p>
        </p:txBody>
      </p:sp>
      <p:pic>
        <p:nvPicPr>
          <p:cNvPr id="6" name="Picture 5">
            <a:extLst>
              <a:ext uri="{FF2B5EF4-FFF2-40B4-BE49-F238E27FC236}">
                <a16:creationId xmlns:a16="http://schemas.microsoft.com/office/drawing/2014/main" id="{70FF285C-3BD1-7ABD-3A0A-1E2DDC960AB0}"/>
              </a:ext>
            </a:extLst>
          </p:cNvPr>
          <p:cNvPicPr>
            <a:picLocks noChangeAspect="1"/>
          </p:cNvPicPr>
          <p:nvPr/>
        </p:nvPicPr>
        <p:blipFill>
          <a:blip r:embed="rId4"/>
          <a:stretch>
            <a:fillRect/>
          </a:stretch>
        </p:blipFill>
        <p:spPr>
          <a:xfrm>
            <a:off x="2323024" y="5704582"/>
            <a:ext cx="7545950" cy="975620"/>
          </a:xfrm>
          <a:prstGeom prst="rect">
            <a:avLst/>
          </a:prstGeom>
        </p:spPr>
      </p:pic>
    </p:spTree>
    <p:extLst>
      <p:ext uri="{BB962C8B-B14F-4D97-AF65-F5344CB8AC3E}">
        <p14:creationId xmlns:p14="http://schemas.microsoft.com/office/powerpoint/2010/main" val="339356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F3E1D-8995-21DF-59AD-59A41D987113}"/>
              </a:ext>
            </a:extLst>
          </p:cNvPr>
          <p:cNvSpPr>
            <a:spLocks noGrp="1"/>
          </p:cNvSpPr>
          <p:nvPr>
            <p:ph type="title"/>
          </p:nvPr>
        </p:nvSpPr>
        <p:spPr>
          <a:xfrm>
            <a:off x="0" y="2285999"/>
            <a:ext cx="9619488" cy="1143001"/>
          </a:xfrm>
        </p:spPr>
        <p:txBody>
          <a:bodyPr>
            <a:normAutofit/>
          </a:bodyPr>
          <a:lstStyle/>
          <a:p>
            <a:pPr algn="ctr"/>
            <a:r>
              <a:rPr lang="en-GB" sz="7200"/>
              <a:t>Q&amp;A</a:t>
            </a:r>
            <a:endParaRPr lang="en-US" sz="7200"/>
          </a:p>
        </p:txBody>
      </p:sp>
    </p:spTree>
    <p:extLst>
      <p:ext uri="{BB962C8B-B14F-4D97-AF65-F5344CB8AC3E}">
        <p14:creationId xmlns:p14="http://schemas.microsoft.com/office/powerpoint/2010/main" val="108713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AEAFB-A861-1890-E410-85F1375B5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E336D-0056-8AA5-D4AD-F245B2B28C07}"/>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Overview</a:t>
            </a:r>
          </a:p>
        </p:txBody>
      </p:sp>
      <p:sp>
        <p:nvSpPr>
          <p:cNvPr id="12" name="Slide Number Placeholder 3">
            <a:extLst>
              <a:ext uri="{FF2B5EF4-FFF2-40B4-BE49-F238E27FC236}">
                <a16:creationId xmlns:a16="http://schemas.microsoft.com/office/drawing/2014/main" id="{BA3237DF-395B-F677-13BE-293D2A0BE288}"/>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2</a:t>
            </a:fld>
            <a:endParaRPr lang="en-US"/>
          </a:p>
        </p:txBody>
      </p:sp>
      <p:sp>
        <p:nvSpPr>
          <p:cNvPr id="4" name="Content Placeholder 3">
            <a:extLst>
              <a:ext uri="{FF2B5EF4-FFF2-40B4-BE49-F238E27FC236}">
                <a16:creationId xmlns:a16="http://schemas.microsoft.com/office/drawing/2014/main" id="{2B7ABB77-83A6-9E57-19B5-D695C64079E6}"/>
              </a:ext>
            </a:extLst>
          </p:cNvPr>
          <p:cNvSpPr>
            <a:spLocks noGrp="1"/>
          </p:cNvSpPr>
          <p:nvPr>
            <p:ph idx="1"/>
          </p:nvPr>
        </p:nvSpPr>
        <p:spPr>
          <a:xfrm>
            <a:off x="609599" y="1659467"/>
            <a:ext cx="10972799" cy="4517496"/>
          </a:xfrm>
        </p:spPr>
        <p:txBody>
          <a:bodyPr>
            <a:normAutofit/>
          </a:bodyPr>
          <a:lstStyle/>
          <a:p>
            <a:r>
              <a:rPr lang="en-US" dirty="0"/>
              <a:t>Flexera CCO has two constructs for categorizing cloud costs:</a:t>
            </a:r>
            <a:br>
              <a:rPr lang="en-US" dirty="0"/>
            </a:br>
            <a:endParaRPr lang="en-US" dirty="0"/>
          </a:p>
          <a:p>
            <a:pPr lvl="1"/>
            <a:r>
              <a:rPr lang="en-US" b="1" dirty="0"/>
              <a:t>Dimensions</a:t>
            </a:r>
            <a:r>
              <a:rPr lang="en-US" dirty="0"/>
              <a:t> - These function like virtual tags. Each cost ingested into the platform will have a value for each dimension. Many dimensions are built-in, but custom dimensions can be added as well.</a:t>
            </a:r>
          </a:p>
          <a:p>
            <a:pPr lvl="2"/>
            <a:r>
              <a:rPr lang="en-US" dirty="0"/>
              <a:t>Examples: Cloud Vendor Account, Service, Machine Type</a:t>
            </a:r>
          </a:p>
          <a:p>
            <a:pPr lvl="1"/>
            <a:endParaRPr lang="en-US" dirty="0"/>
          </a:p>
          <a:p>
            <a:pPr lvl="1"/>
            <a:r>
              <a:rPr lang="en-US" b="1" dirty="0"/>
              <a:t>Billing Centers </a:t>
            </a:r>
            <a:r>
              <a:rPr lang="en-US" dirty="0"/>
              <a:t>- These exist in a hierarchy and are intended to sort costs into buckets of ownership. They are primarily used for chargeback/</a:t>
            </a:r>
            <a:r>
              <a:rPr lang="en-US" dirty="0" err="1"/>
              <a:t>showback</a:t>
            </a:r>
            <a:r>
              <a:rPr lang="en-US" dirty="0"/>
              <a:t>. There are no built-in Billing Centers; they are always created from scratch to represent the user’s business structure.</a:t>
            </a:r>
          </a:p>
          <a:p>
            <a:pPr lvl="2"/>
            <a:r>
              <a:rPr lang="en-US" dirty="0"/>
              <a:t>Examples: CIO, Finance, App Team, etc.</a:t>
            </a:r>
          </a:p>
          <a:p>
            <a:pPr lvl="1"/>
            <a:endParaRPr lang="en-US" dirty="0"/>
          </a:p>
        </p:txBody>
      </p:sp>
    </p:spTree>
    <p:extLst>
      <p:ext uri="{BB962C8B-B14F-4D97-AF65-F5344CB8AC3E}">
        <p14:creationId xmlns:p14="http://schemas.microsoft.com/office/powerpoint/2010/main" val="115079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7855-3D40-51A8-52FB-10D2A700E2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DF986D-ED58-D58E-47DC-7DECC0386A19}"/>
              </a:ext>
            </a:extLst>
          </p:cNvPr>
          <p:cNvSpPr>
            <a:spLocks noGrp="1"/>
          </p:cNvSpPr>
          <p:nvPr>
            <p:ph type="title"/>
          </p:nvPr>
        </p:nvSpPr>
        <p:spPr>
          <a:xfrm>
            <a:off x="0" y="2285999"/>
            <a:ext cx="9619488" cy="1143001"/>
          </a:xfrm>
        </p:spPr>
        <p:txBody>
          <a:bodyPr>
            <a:normAutofit/>
          </a:bodyPr>
          <a:lstStyle/>
          <a:p>
            <a:pPr algn="ctr"/>
            <a:r>
              <a:rPr lang="en-GB" sz="7200" dirty="0"/>
              <a:t>Dimensions</a:t>
            </a:r>
            <a:endParaRPr lang="en-US" sz="7200" dirty="0"/>
          </a:p>
        </p:txBody>
      </p:sp>
    </p:spTree>
    <p:extLst>
      <p:ext uri="{BB962C8B-B14F-4D97-AF65-F5344CB8AC3E}">
        <p14:creationId xmlns:p14="http://schemas.microsoft.com/office/powerpoint/2010/main" val="368651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54DE-31E8-9CA9-6137-51F23130E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33D55-ABEF-69E2-9D59-7C98C2105EE3}"/>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Dimensions</a:t>
            </a:r>
          </a:p>
        </p:txBody>
      </p:sp>
      <p:sp>
        <p:nvSpPr>
          <p:cNvPr id="12" name="Slide Number Placeholder 3">
            <a:extLst>
              <a:ext uri="{FF2B5EF4-FFF2-40B4-BE49-F238E27FC236}">
                <a16:creationId xmlns:a16="http://schemas.microsoft.com/office/drawing/2014/main" id="{7837B4DF-BF24-9E05-9A30-32BDAD39A259}"/>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4</a:t>
            </a:fld>
            <a:endParaRPr lang="en-US"/>
          </a:p>
        </p:txBody>
      </p:sp>
      <p:sp>
        <p:nvSpPr>
          <p:cNvPr id="4" name="Content Placeholder 3">
            <a:extLst>
              <a:ext uri="{FF2B5EF4-FFF2-40B4-BE49-F238E27FC236}">
                <a16:creationId xmlns:a16="http://schemas.microsoft.com/office/drawing/2014/main" id="{981055D9-E289-3A00-B383-698EE9405F7F}"/>
              </a:ext>
            </a:extLst>
          </p:cNvPr>
          <p:cNvSpPr>
            <a:spLocks noGrp="1"/>
          </p:cNvSpPr>
          <p:nvPr>
            <p:ph idx="1"/>
          </p:nvPr>
        </p:nvSpPr>
        <p:spPr>
          <a:xfrm>
            <a:off x="609600" y="1659467"/>
            <a:ext cx="8222901" cy="4517496"/>
          </a:xfrm>
        </p:spPr>
        <p:txBody>
          <a:bodyPr>
            <a:normAutofit lnSpcReduction="10000"/>
          </a:bodyPr>
          <a:lstStyle/>
          <a:p>
            <a:r>
              <a:rPr lang="en-US" dirty="0"/>
              <a:t>Dimensions function like virtual tags; each dimension name is like a tag key and has a single value for each cost in the Flexera platform.</a:t>
            </a:r>
            <a:br>
              <a:rPr lang="en-US" dirty="0"/>
            </a:br>
            <a:endParaRPr lang="en-US" dirty="0"/>
          </a:p>
          <a:p>
            <a:r>
              <a:rPr lang="en-US" dirty="0"/>
              <a:t>When a dimension has no value set for a specific cost, it will have a value of “None”.</a:t>
            </a:r>
            <a:br>
              <a:rPr lang="en-US" dirty="0"/>
            </a:br>
            <a:endParaRPr lang="en-US" dirty="0"/>
          </a:p>
          <a:p>
            <a:r>
              <a:rPr lang="en-US" dirty="0"/>
              <a:t>Dimensions are primarily used to aggregate costs in various ways for analysis. For example, I can easily track spend over time for the </a:t>
            </a:r>
            <a:r>
              <a:rPr lang="en-US" i="1" dirty="0"/>
              <a:t>Microsoft.Storage </a:t>
            </a:r>
            <a:r>
              <a:rPr lang="en-US" dirty="0"/>
              <a:t>service by using the Service dimension.</a:t>
            </a:r>
          </a:p>
        </p:txBody>
      </p:sp>
      <p:pic>
        <p:nvPicPr>
          <p:cNvPr id="5" name="Picture 4">
            <a:extLst>
              <a:ext uri="{FF2B5EF4-FFF2-40B4-BE49-F238E27FC236}">
                <a16:creationId xmlns:a16="http://schemas.microsoft.com/office/drawing/2014/main" id="{3F9561C2-00DC-61E0-6DFA-B778C18B7606}"/>
              </a:ext>
            </a:extLst>
          </p:cNvPr>
          <p:cNvPicPr>
            <a:picLocks noChangeAspect="1"/>
          </p:cNvPicPr>
          <p:nvPr/>
        </p:nvPicPr>
        <p:blipFill>
          <a:blip r:embed="rId2"/>
          <a:stretch>
            <a:fillRect/>
          </a:stretch>
        </p:blipFill>
        <p:spPr>
          <a:xfrm>
            <a:off x="9084165" y="504929"/>
            <a:ext cx="2498234" cy="5848141"/>
          </a:xfrm>
          <a:prstGeom prst="rect">
            <a:avLst/>
          </a:prstGeom>
          <a:ln w="25400">
            <a:solidFill>
              <a:schemeClr val="tx1">
                <a:lumMod val="50000"/>
              </a:schemeClr>
            </a:solidFill>
          </a:ln>
        </p:spPr>
      </p:pic>
    </p:spTree>
    <p:extLst>
      <p:ext uri="{BB962C8B-B14F-4D97-AF65-F5344CB8AC3E}">
        <p14:creationId xmlns:p14="http://schemas.microsoft.com/office/powerpoint/2010/main" val="54907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F9F4-F5C5-2A8B-EB0B-34F3C778E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0014D-80CA-B823-3AD0-8AC91F1566EB}"/>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Dimensions: Tabular View Example</a:t>
            </a:r>
          </a:p>
        </p:txBody>
      </p:sp>
      <p:sp>
        <p:nvSpPr>
          <p:cNvPr id="12" name="Slide Number Placeholder 3">
            <a:extLst>
              <a:ext uri="{FF2B5EF4-FFF2-40B4-BE49-F238E27FC236}">
                <a16:creationId xmlns:a16="http://schemas.microsoft.com/office/drawing/2014/main" id="{D2847698-AFBE-FDAC-7DA8-0F0BA7FD6D83}"/>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5</a:t>
            </a:fld>
            <a:endParaRPr lang="en-US"/>
          </a:p>
        </p:txBody>
      </p:sp>
      <p:pic>
        <p:nvPicPr>
          <p:cNvPr id="6" name="Picture 5">
            <a:extLst>
              <a:ext uri="{FF2B5EF4-FFF2-40B4-BE49-F238E27FC236}">
                <a16:creationId xmlns:a16="http://schemas.microsoft.com/office/drawing/2014/main" id="{6839B20E-B234-AE16-6068-E670F87A244C}"/>
              </a:ext>
            </a:extLst>
          </p:cNvPr>
          <p:cNvPicPr>
            <a:picLocks noChangeAspect="1"/>
          </p:cNvPicPr>
          <p:nvPr/>
        </p:nvPicPr>
        <p:blipFill>
          <a:blip r:embed="rId2"/>
          <a:stretch>
            <a:fillRect/>
          </a:stretch>
        </p:blipFill>
        <p:spPr>
          <a:xfrm>
            <a:off x="1881909" y="1404010"/>
            <a:ext cx="8428181" cy="5088864"/>
          </a:xfrm>
          <a:prstGeom prst="rect">
            <a:avLst/>
          </a:prstGeom>
          <a:ln w="25400">
            <a:solidFill>
              <a:schemeClr val="tx1">
                <a:lumMod val="50000"/>
              </a:schemeClr>
            </a:solidFill>
          </a:ln>
        </p:spPr>
      </p:pic>
    </p:spTree>
    <p:extLst>
      <p:ext uri="{BB962C8B-B14F-4D97-AF65-F5344CB8AC3E}">
        <p14:creationId xmlns:p14="http://schemas.microsoft.com/office/powerpoint/2010/main" val="2356794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222A8-0B3C-DCF8-4C79-DDC1D94EC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14BE9-2D16-1B06-D61A-4B730B18E84D}"/>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Built-In Dimensions</a:t>
            </a:r>
          </a:p>
        </p:txBody>
      </p:sp>
      <p:sp>
        <p:nvSpPr>
          <p:cNvPr id="12" name="Slide Number Placeholder 3">
            <a:extLst>
              <a:ext uri="{FF2B5EF4-FFF2-40B4-BE49-F238E27FC236}">
                <a16:creationId xmlns:a16="http://schemas.microsoft.com/office/drawing/2014/main" id="{E841760C-EF2C-E149-478D-8334C9976A41}"/>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6</a:t>
            </a:fld>
            <a:endParaRPr lang="en-US"/>
          </a:p>
        </p:txBody>
      </p:sp>
      <p:sp>
        <p:nvSpPr>
          <p:cNvPr id="4" name="Content Placeholder 3">
            <a:extLst>
              <a:ext uri="{FF2B5EF4-FFF2-40B4-BE49-F238E27FC236}">
                <a16:creationId xmlns:a16="http://schemas.microsoft.com/office/drawing/2014/main" id="{6FC89B35-C31C-95E0-DB10-359597D02D5D}"/>
              </a:ext>
            </a:extLst>
          </p:cNvPr>
          <p:cNvSpPr>
            <a:spLocks noGrp="1"/>
          </p:cNvSpPr>
          <p:nvPr>
            <p:ph idx="1"/>
          </p:nvPr>
        </p:nvSpPr>
        <p:spPr>
          <a:xfrm>
            <a:off x="609600" y="1659467"/>
            <a:ext cx="8222901" cy="4517496"/>
          </a:xfrm>
        </p:spPr>
        <p:txBody>
          <a:bodyPr>
            <a:normAutofit lnSpcReduction="10000"/>
          </a:bodyPr>
          <a:lstStyle/>
          <a:p>
            <a:r>
              <a:rPr lang="en-US" dirty="0"/>
              <a:t>Many dimensions are built into the Flexera One platform and become available immediately upon ingesting cloud bill data.</a:t>
            </a:r>
            <a:br>
              <a:rPr lang="en-US" dirty="0"/>
            </a:br>
            <a:endParaRPr lang="en-US" dirty="0"/>
          </a:p>
          <a:p>
            <a:r>
              <a:rPr lang="en-US" dirty="0"/>
              <a:t>These dimensions have values that are inferred from the billing data itself and do not need to reference any external sources of information.</a:t>
            </a:r>
            <a:br>
              <a:rPr lang="en-US" dirty="0"/>
            </a:br>
            <a:endParaRPr lang="en-US" dirty="0"/>
          </a:p>
          <a:p>
            <a:r>
              <a:rPr lang="en-US" dirty="0"/>
              <a:t>Some built-in dimensions, such as Category, are intended to generalize costs </a:t>
            </a:r>
            <a:r>
              <a:rPr lang="en-US" i="1" dirty="0"/>
              <a:t>across</a:t>
            </a:r>
            <a:r>
              <a:rPr lang="en-US" dirty="0"/>
              <a:t> different cloud vendors to allow broader analysis.</a:t>
            </a:r>
          </a:p>
        </p:txBody>
      </p:sp>
      <p:pic>
        <p:nvPicPr>
          <p:cNvPr id="6" name="Picture 5">
            <a:extLst>
              <a:ext uri="{FF2B5EF4-FFF2-40B4-BE49-F238E27FC236}">
                <a16:creationId xmlns:a16="http://schemas.microsoft.com/office/drawing/2014/main" id="{FCD8BE84-8234-F496-A576-E8ECFE385DB8}"/>
              </a:ext>
            </a:extLst>
          </p:cNvPr>
          <p:cNvPicPr>
            <a:picLocks noChangeAspect="1"/>
          </p:cNvPicPr>
          <p:nvPr/>
        </p:nvPicPr>
        <p:blipFill>
          <a:blip r:embed="rId2"/>
          <a:stretch>
            <a:fillRect/>
          </a:stretch>
        </p:blipFill>
        <p:spPr>
          <a:xfrm>
            <a:off x="9122345" y="388141"/>
            <a:ext cx="2460054" cy="6079253"/>
          </a:xfrm>
          <a:prstGeom prst="rect">
            <a:avLst/>
          </a:prstGeom>
          <a:ln w="25400">
            <a:solidFill>
              <a:schemeClr val="tx1">
                <a:lumMod val="50000"/>
              </a:schemeClr>
            </a:solidFill>
          </a:ln>
        </p:spPr>
      </p:pic>
    </p:spTree>
    <p:extLst>
      <p:ext uri="{BB962C8B-B14F-4D97-AF65-F5344CB8AC3E}">
        <p14:creationId xmlns:p14="http://schemas.microsoft.com/office/powerpoint/2010/main" val="66640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98AA8-F9CE-9DD4-17F1-337CF46AD7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045E5-B611-5C66-B158-04D3983289FE}"/>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Custom Dimensions: Tag Dimensions</a:t>
            </a:r>
          </a:p>
        </p:txBody>
      </p:sp>
      <p:sp>
        <p:nvSpPr>
          <p:cNvPr id="12" name="Slide Number Placeholder 3">
            <a:extLst>
              <a:ext uri="{FF2B5EF4-FFF2-40B4-BE49-F238E27FC236}">
                <a16:creationId xmlns:a16="http://schemas.microsoft.com/office/drawing/2014/main" id="{8FC92FB8-D036-EB19-75CD-EE652E362972}"/>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7</a:t>
            </a:fld>
            <a:endParaRPr lang="en-US"/>
          </a:p>
        </p:txBody>
      </p:sp>
      <p:sp>
        <p:nvSpPr>
          <p:cNvPr id="4" name="Content Placeholder 3">
            <a:extLst>
              <a:ext uri="{FF2B5EF4-FFF2-40B4-BE49-F238E27FC236}">
                <a16:creationId xmlns:a16="http://schemas.microsoft.com/office/drawing/2014/main" id="{BC1F2F9D-14FE-B69C-84B8-AD3886ABDF18}"/>
              </a:ext>
            </a:extLst>
          </p:cNvPr>
          <p:cNvSpPr>
            <a:spLocks noGrp="1"/>
          </p:cNvSpPr>
          <p:nvPr>
            <p:ph idx="1"/>
          </p:nvPr>
        </p:nvSpPr>
        <p:spPr>
          <a:xfrm>
            <a:off x="609600" y="1659466"/>
            <a:ext cx="10972799" cy="2922581"/>
          </a:xfrm>
        </p:spPr>
        <p:txBody>
          <a:bodyPr>
            <a:normAutofit fontScale="77500" lnSpcReduction="20000"/>
          </a:bodyPr>
          <a:lstStyle/>
          <a:p>
            <a:r>
              <a:rPr lang="en-US" dirty="0"/>
              <a:t>Tag Dimensions are custom dimensions the user can create.</a:t>
            </a:r>
            <a:br>
              <a:rPr lang="en-US" dirty="0"/>
            </a:br>
            <a:endParaRPr lang="en-US" dirty="0"/>
          </a:p>
          <a:p>
            <a:r>
              <a:rPr lang="en-US" dirty="0"/>
              <a:t>Tag Dimensions aggregate the values of various resource tag keys to represent them in the Flexera One platform. Resource tag values are pulled from the ingested billing data and are not real time.</a:t>
            </a:r>
            <a:br>
              <a:rPr lang="en-US" dirty="0"/>
            </a:br>
            <a:endParaRPr lang="en-US" dirty="0"/>
          </a:p>
          <a:p>
            <a:r>
              <a:rPr lang="en-US" dirty="0"/>
              <a:t>This allows users to overcome poor tagging hygiene by consolidating similar tag keys into a single dimension in Flexera One.</a:t>
            </a:r>
            <a:br>
              <a:rPr lang="en-US" dirty="0"/>
            </a:br>
            <a:endParaRPr lang="en-US" dirty="0"/>
          </a:p>
          <a:p>
            <a:r>
              <a:rPr lang="en-US" dirty="0"/>
              <a:t>Currently, only resource-level tags are supported, not account-level tags.</a:t>
            </a:r>
          </a:p>
        </p:txBody>
      </p:sp>
      <p:pic>
        <p:nvPicPr>
          <p:cNvPr id="5" name="Picture 4">
            <a:extLst>
              <a:ext uri="{FF2B5EF4-FFF2-40B4-BE49-F238E27FC236}">
                <a16:creationId xmlns:a16="http://schemas.microsoft.com/office/drawing/2014/main" id="{8FD80CE2-613C-2E5A-5E7B-A93773F48A2A}"/>
              </a:ext>
            </a:extLst>
          </p:cNvPr>
          <p:cNvPicPr>
            <a:picLocks noChangeAspect="1"/>
          </p:cNvPicPr>
          <p:nvPr/>
        </p:nvPicPr>
        <p:blipFill>
          <a:blip r:embed="rId2"/>
          <a:stretch>
            <a:fillRect/>
          </a:stretch>
        </p:blipFill>
        <p:spPr>
          <a:xfrm>
            <a:off x="2936691" y="4705198"/>
            <a:ext cx="6318618" cy="1778145"/>
          </a:xfrm>
          <a:prstGeom prst="rect">
            <a:avLst/>
          </a:prstGeom>
          <a:ln w="25400">
            <a:solidFill>
              <a:schemeClr val="tx1">
                <a:lumMod val="50000"/>
              </a:schemeClr>
            </a:solidFill>
          </a:ln>
        </p:spPr>
      </p:pic>
    </p:spTree>
    <p:extLst>
      <p:ext uri="{BB962C8B-B14F-4D97-AF65-F5344CB8AC3E}">
        <p14:creationId xmlns:p14="http://schemas.microsoft.com/office/powerpoint/2010/main" val="126956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C98F-566F-0946-65F5-CF0C7D538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B5725-7A7E-2AB9-005A-18962F14E3C2}"/>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Custom Dimensions: Rule-Based Dimensions</a:t>
            </a:r>
          </a:p>
        </p:txBody>
      </p:sp>
      <p:sp>
        <p:nvSpPr>
          <p:cNvPr id="12" name="Slide Number Placeholder 3">
            <a:extLst>
              <a:ext uri="{FF2B5EF4-FFF2-40B4-BE49-F238E27FC236}">
                <a16:creationId xmlns:a16="http://schemas.microsoft.com/office/drawing/2014/main" id="{533999B3-F080-9B92-4F41-F16FB019CB48}"/>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8</a:t>
            </a:fld>
            <a:endParaRPr lang="en-US"/>
          </a:p>
        </p:txBody>
      </p:sp>
      <p:sp>
        <p:nvSpPr>
          <p:cNvPr id="4" name="Content Placeholder 3">
            <a:extLst>
              <a:ext uri="{FF2B5EF4-FFF2-40B4-BE49-F238E27FC236}">
                <a16:creationId xmlns:a16="http://schemas.microsoft.com/office/drawing/2014/main" id="{0AEC114F-9DB0-ED2C-5828-F922ADE3C61C}"/>
              </a:ext>
            </a:extLst>
          </p:cNvPr>
          <p:cNvSpPr>
            <a:spLocks noGrp="1"/>
          </p:cNvSpPr>
          <p:nvPr>
            <p:ph idx="1"/>
          </p:nvPr>
        </p:nvSpPr>
        <p:spPr>
          <a:xfrm>
            <a:off x="609600" y="1659466"/>
            <a:ext cx="10972799" cy="2922581"/>
          </a:xfrm>
        </p:spPr>
        <p:txBody>
          <a:bodyPr>
            <a:normAutofit fontScale="62500" lnSpcReduction="20000"/>
          </a:bodyPr>
          <a:lstStyle/>
          <a:p>
            <a:r>
              <a:rPr lang="en-US" dirty="0"/>
              <a:t>Rule-Based Dimensions are custom dimensions the user can create.</a:t>
            </a:r>
            <a:br>
              <a:rPr lang="en-US" dirty="0"/>
            </a:br>
            <a:endParaRPr lang="en-US" dirty="0"/>
          </a:p>
          <a:p>
            <a:r>
              <a:rPr lang="en-US" dirty="0"/>
              <a:t>Rule-Based Dimensions use rules to determine what the value of the dimension should be for a given cost.</a:t>
            </a:r>
            <a:br>
              <a:rPr lang="en-US" dirty="0"/>
            </a:br>
            <a:endParaRPr lang="en-US" dirty="0"/>
          </a:p>
          <a:p>
            <a:r>
              <a:rPr lang="en-US" dirty="0"/>
              <a:t>Rules reference existing dimensions, which can be built-in dimensions, Tag Dimensions, or other Rule-Based Dimensions.</a:t>
            </a:r>
            <a:br>
              <a:rPr lang="en-US" dirty="0"/>
            </a:br>
            <a:endParaRPr lang="en-US" dirty="0"/>
          </a:p>
          <a:p>
            <a:r>
              <a:rPr lang="en-US" dirty="0"/>
              <a:t>Rules apply top down; for each cost, the first rule whose condition statement is true will determine the value of the Rule-Based Dimension for that cost.</a:t>
            </a:r>
            <a:br>
              <a:rPr lang="en-US" dirty="0"/>
            </a:br>
            <a:endParaRPr lang="en-US" dirty="0"/>
          </a:p>
          <a:p>
            <a:r>
              <a:rPr lang="en-US" dirty="0"/>
              <a:t>Rules can have a fair degree of complexity; multiple statements can be combined with AND or </a:t>
            </a:r>
            <a:r>
              <a:rPr lang="en-US" dirty="0" err="1"/>
              <a:t>OR</a:t>
            </a:r>
            <a:r>
              <a:rPr lang="en-US" dirty="0"/>
              <a:t> statements, and statements can be negated with NOT.</a:t>
            </a:r>
          </a:p>
        </p:txBody>
      </p:sp>
      <p:pic>
        <p:nvPicPr>
          <p:cNvPr id="6" name="Picture 5">
            <a:extLst>
              <a:ext uri="{FF2B5EF4-FFF2-40B4-BE49-F238E27FC236}">
                <a16:creationId xmlns:a16="http://schemas.microsoft.com/office/drawing/2014/main" id="{B76BE30B-1727-B6BF-34C2-F989A89BFFEA}"/>
              </a:ext>
            </a:extLst>
          </p:cNvPr>
          <p:cNvPicPr>
            <a:picLocks noChangeAspect="1"/>
          </p:cNvPicPr>
          <p:nvPr/>
        </p:nvPicPr>
        <p:blipFill>
          <a:blip r:embed="rId2"/>
          <a:stretch>
            <a:fillRect/>
          </a:stretch>
        </p:blipFill>
        <p:spPr>
          <a:xfrm>
            <a:off x="398488" y="4940082"/>
            <a:ext cx="11183911" cy="1552792"/>
          </a:xfrm>
          <a:prstGeom prst="rect">
            <a:avLst/>
          </a:prstGeom>
          <a:ln w="25400">
            <a:solidFill>
              <a:schemeClr val="tx1">
                <a:lumMod val="50000"/>
              </a:schemeClr>
            </a:solidFill>
          </a:ln>
        </p:spPr>
      </p:pic>
    </p:spTree>
    <p:extLst>
      <p:ext uri="{BB962C8B-B14F-4D97-AF65-F5344CB8AC3E}">
        <p14:creationId xmlns:p14="http://schemas.microsoft.com/office/powerpoint/2010/main" val="3569326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9857C-4DF0-84BA-E895-51529D099F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C05CBE-2A84-4F00-1127-4C3B9C06D016}"/>
              </a:ext>
            </a:extLst>
          </p:cNvPr>
          <p:cNvSpPr>
            <a:spLocks noGrp="1"/>
          </p:cNvSpPr>
          <p:nvPr>
            <p:ph type="title"/>
          </p:nvPr>
        </p:nvSpPr>
        <p:spPr>
          <a:xfrm>
            <a:off x="0" y="2285999"/>
            <a:ext cx="9619488" cy="1143001"/>
          </a:xfrm>
        </p:spPr>
        <p:txBody>
          <a:bodyPr>
            <a:normAutofit/>
          </a:bodyPr>
          <a:lstStyle/>
          <a:p>
            <a:pPr algn="ctr"/>
            <a:r>
              <a:rPr lang="en-GB" sz="7200" dirty="0"/>
              <a:t>Billing </a:t>
            </a:r>
            <a:r>
              <a:rPr lang="en-GB" sz="7200" dirty="0" err="1"/>
              <a:t>Centers</a:t>
            </a:r>
            <a:endParaRPr lang="en-US" sz="7200" dirty="0"/>
          </a:p>
        </p:txBody>
      </p:sp>
    </p:spTree>
    <p:extLst>
      <p:ext uri="{BB962C8B-B14F-4D97-AF65-F5344CB8AC3E}">
        <p14:creationId xmlns:p14="http://schemas.microsoft.com/office/powerpoint/2010/main" val="1427243593"/>
      </p:ext>
    </p:extLst>
  </p:cSld>
  <p:clrMapOvr>
    <a:masterClrMapping/>
  </p:clrMapOvr>
</p:sld>
</file>

<file path=ppt/theme/theme1.xml><?xml version="1.0" encoding="utf-8"?>
<a:theme xmlns:a="http://schemas.openxmlformats.org/drawingml/2006/main" name="Flexera 2024–Dark">
  <a:themeElements>
    <a:clrScheme name="Flexera 2024 Dark 4">
      <a:dk1>
        <a:srgbClr val="333333"/>
      </a:dk1>
      <a:lt1>
        <a:srgbClr val="FFFFFF"/>
      </a:lt1>
      <a:dk2>
        <a:srgbClr val="FFFFFF"/>
      </a:dk2>
      <a:lt2>
        <a:srgbClr val="FFFFFF"/>
      </a:lt2>
      <a:accent1>
        <a:srgbClr val="ECC200"/>
      </a:accent1>
      <a:accent2>
        <a:srgbClr val="00A1DE"/>
      </a:accent2>
      <a:accent3>
        <a:srgbClr val="003A70"/>
      </a:accent3>
      <a:accent4>
        <a:srgbClr val="ECC200"/>
      </a:accent4>
      <a:accent5>
        <a:srgbClr val="E17000"/>
      </a:accent5>
      <a:accent6>
        <a:srgbClr val="333333"/>
      </a:accent6>
      <a:hlink>
        <a:srgbClr val="00A1DE"/>
      </a:hlink>
      <a:folHlink>
        <a:srgbClr val="000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ue-Timeline">
      <a:srgbClr val="00A1DE"/>
    </a:custClr>
    <a:custClr name="Orange-Timeline">
      <a:srgbClr val="FF6900"/>
    </a:custClr>
    <a:custClr name="Ultra Light Fuchsia-Timeline">
      <a:srgbClr val="D539B5"/>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FLEXERA-TEMPLATE-2024-DARK" id="{FA3C9F15-006B-E643-9934-6B4EC59AF3D5}" vid="{47D771A0-AC8B-C14D-A494-E9D6FF86D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ANK">
      <a:srgbClr val="000000"/>
    </a:custClr>
    <a:custClr name="Blue-Timeline">
      <a:srgbClr val="00A1DE"/>
    </a:custClr>
    <a:custClr name="Orange-Timeline">
      <a:srgbClr val="FF6900"/>
    </a:custClr>
    <a:custClr name="Ultra Light Fuchsia-Timeline">
      <a:srgbClr val="D539B5"/>
    </a:custClr>
    <a:custClr name="BLANK">
      <a:srgbClr val="000000"/>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eeb066c-5f63-49e7-b85d-d270bae24a50" xsi:nil="true"/>
    <lcf76f155ced4ddcb4097134ff3c332f xmlns="50408734-92c8-4996-a0f0-500bc243e0f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DB004E836F854F999D92DDBD8E0283" ma:contentTypeVersion="12" ma:contentTypeDescription="Create a new document." ma:contentTypeScope="" ma:versionID="1645e2e4726c2ba4a98b8eb24643f3cf">
  <xsd:schema xmlns:xsd="http://www.w3.org/2001/XMLSchema" xmlns:xs="http://www.w3.org/2001/XMLSchema" xmlns:p="http://schemas.microsoft.com/office/2006/metadata/properties" xmlns:ns2="50408734-92c8-4996-a0f0-500bc243e0f9" xmlns:ns3="4eeb066c-5f63-49e7-b85d-d270bae24a50" targetNamespace="http://schemas.microsoft.com/office/2006/metadata/properties" ma:root="true" ma:fieldsID="d2e3100eaaad3bac927227bfa130abc4" ns2:_="" ns3:_="">
    <xsd:import namespace="50408734-92c8-4996-a0f0-500bc243e0f9"/>
    <xsd:import namespace="4eeb066c-5f63-49e7-b85d-d270bae24a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08734-92c8-4996-a0f0-500bc243e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925ddd8-0791-4875-be82-e73a0bff744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eb066c-5f63-49e7-b85d-d270bae24a5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ed88bb3-4935-4f8c-a4b5-b6f5b2b5a4ac}" ma:internalName="TaxCatchAll" ma:showField="CatchAllData" ma:web="4eeb066c-5f63-49e7-b85d-d270bae24a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5EA341-C7D6-43A4-BE5B-D230D057389E}">
  <ds:schemaRefs>
    <ds:schemaRef ds:uri="http://schemas.microsoft.com/sharepoint/v3/contenttype/forms"/>
  </ds:schemaRefs>
</ds:datastoreItem>
</file>

<file path=customXml/itemProps2.xml><?xml version="1.0" encoding="utf-8"?>
<ds:datastoreItem xmlns:ds="http://schemas.openxmlformats.org/officeDocument/2006/customXml" ds:itemID="{FD027905-BF6B-4B42-A53E-A8C16AD5B869}">
  <ds:schemaRefs>
    <ds:schemaRef ds:uri="http://purl.org/dc/dcmitype/"/>
    <ds:schemaRef ds:uri="4eeb066c-5f63-49e7-b85d-d270bae24a50"/>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50408734-92c8-4996-a0f0-500bc243e0f9"/>
    <ds:schemaRef ds:uri="http://www.w3.org/XML/1998/namespace"/>
  </ds:schemaRefs>
</ds:datastoreItem>
</file>

<file path=customXml/itemProps3.xml><?xml version="1.0" encoding="utf-8"?>
<ds:datastoreItem xmlns:ds="http://schemas.openxmlformats.org/officeDocument/2006/customXml" ds:itemID="{2103594C-8E90-473E-BCE3-1929197F2267}">
  <ds:schemaRefs>
    <ds:schemaRef ds:uri="4eeb066c-5f63-49e7-b85d-d270bae24a50"/>
    <ds:schemaRef ds:uri="50408734-92c8-4996-a0f0-500bc243e0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1034d23-0b63-4943-b138-367d4dfac252}" enabled="0" method="" siteId="{91034d23-0b63-4943-b138-367d4dfac252}" removed="1"/>
</clbl:labelList>
</file>

<file path=docProps/app.xml><?xml version="1.0" encoding="utf-8"?>
<Properties xmlns="http://schemas.openxmlformats.org/officeDocument/2006/extended-properties" xmlns:vt="http://schemas.openxmlformats.org/officeDocument/2006/docPropsVTypes">
  <Template>FLEXERA-TEMPLATE-2024-DARK_22April2024</Template>
  <TotalTime>1565</TotalTime>
  <Words>763</Words>
  <Application>Microsoft Office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Flexera 2024–Dark</vt:lpstr>
      <vt:lpstr>Cost Allocation Introduction July 2025 </vt:lpstr>
      <vt:lpstr>Overview</vt:lpstr>
      <vt:lpstr>Dimensions</vt:lpstr>
      <vt:lpstr>Dimensions</vt:lpstr>
      <vt:lpstr>Dimensions: Tabular View Example</vt:lpstr>
      <vt:lpstr>Built-In Dimensions</vt:lpstr>
      <vt:lpstr>Custom Dimensions: Tag Dimensions</vt:lpstr>
      <vt:lpstr>Custom Dimensions: Rule-Based Dimensions</vt:lpstr>
      <vt:lpstr>Billing Centers</vt:lpstr>
      <vt:lpstr>Billing Centers</vt:lpstr>
      <vt:lpstr>Billing Centers: Example Hierarchy</vt:lpstr>
      <vt:lpstr>Billing Centers: Allocation</vt:lpstr>
      <vt:lpstr>APIs</vt:lpstr>
      <vt:lpstr>APIs</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 Pie chart</dc:title>
  <dc:subject/>
  <dc:creator>Viktor Strandberg</dc:creator>
  <cp:keywords/>
  <dc:description/>
  <cp:lastModifiedBy>Shawn Huckabay</cp:lastModifiedBy>
  <cp:revision>41</cp:revision>
  <dcterms:created xsi:type="dcterms:W3CDTF">2024-04-29T12:09:20Z</dcterms:created>
  <dcterms:modified xsi:type="dcterms:W3CDTF">2025-07-29T13:37:58Z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0x010100F0DB004E836F854F999D92DDBD8E0283</vt:lpwstr>
  </property>
  <property fmtid="{D5CDD505-2E9C-101B-9397-08002B2CF9AE}" pid="3" name="MediaServiceImageTags">
    <vt:lpwstr/>
  </property>
  <property fmtid="{D5CDD505-2E9C-101B-9397-08002B2CF9AE}" pid="4" name="Order">
    <vt:lpwstr>149400.000000000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6fc269a4-8459-4552-84b9-9f4627aa0654_Enabled">
    <vt:lpwstr>true</vt:lpwstr>
  </property>
  <property fmtid="{D5CDD505-2E9C-101B-9397-08002B2CF9AE}" pid="12" name="MSIP_Label_6fc269a4-8459-4552-84b9-9f4627aa0654_SetDate">
    <vt:lpwstr>2024-02-21T22:02:06Z</vt:lpwstr>
  </property>
  <property fmtid="{D5CDD505-2E9C-101B-9397-08002B2CF9AE}" pid="13" name="MSIP_Label_6fc269a4-8459-4552-84b9-9f4627aa0654_Method">
    <vt:lpwstr>Privileged</vt:lpwstr>
  </property>
  <property fmtid="{D5CDD505-2E9C-101B-9397-08002B2CF9AE}" pid="14" name="MSIP_Label_6fc269a4-8459-4552-84b9-9f4627aa0654_Name">
    <vt:lpwstr>6fc269a4-8459-4552-84b9-9f4627aa0654</vt:lpwstr>
  </property>
  <property fmtid="{D5CDD505-2E9C-101B-9397-08002B2CF9AE}" pid="15" name="MSIP_Label_6fc269a4-8459-4552-84b9-9f4627aa0654_SiteId">
    <vt:lpwstr>d76c28a1-0b62-4849-98fd-8cf2516370ce</vt:lpwstr>
  </property>
  <property fmtid="{D5CDD505-2E9C-101B-9397-08002B2CF9AE}" pid="16" name="MSIP_Label_6fc269a4-8459-4552-84b9-9f4627aa0654_ActionId">
    <vt:lpwstr>59d41c8b-40a9-4b69-b1c4-9754f8bc5176</vt:lpwstr>
  </property>
  <property fmtid="{D5CDD505-2E9C-101B-9397-08002B2CF9AE}" pid="17" name="MSIP_Label_6fc269a4-8459-4552-84b9-9f4627aa0654_ContentBits">
    <vt:lpwstr>0</vt:lpwstr>
  </property>
</Properties>
</file>